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Lst>
  <p:notesMasterIdLst>
    <p:notesMasterId r:id="rId12"/>
  </p:notesMasterIdLst>
  <p:handoutMasterIdLst>
    <p:handoutMasterId r:id="rId13"/>
  </p:handoutMasterIdLst>
  <p:sldIdLst>
    <p:sldId id="256" r:id="rId5"/>
    <p:sldId id="271" r:id="rId6"/>
    <p:sldId id="277" r:id="rId7"/>
    <p:sldId id="272" r:id="rId8"/>
    <p:sldId id="276" r:id="rId9"/>
    <p:sldId id="265" r:id="rId10"/>
    <p:sldId id="275" r:id="rId11"/>
  </p:sldIdLst>
  <p:sldSz cx="13058775" cy="9756775"/>
  <p:notesSz cx="9944100" cy="6805613"/>
  <p:custDataLst>
    <p:tags r:id="rId14"/>
  </p:custDataLst>
  <p:defaultTextStyle>
    <a:defPPr>
      <a:defRPr lang="fr-FR"/>
    </a:defPPr>
    <a:lvl1pPr algn="l" defTabSz="1289050" rtl="0" fontAlgn="base">
      <a:spcBef>
        <a:spcPct val="0"/>
      </a:spcBef>
      <a:spcAft>
        <a:spcPct val="0"/>
      </a:spcAft>
      <a:defRPr sz="2500" kern="1200">
        <a:solidFill>
          <a:schemeClr val="tx1"/>
        </a:solidFill>
        <a:latin typeface="Arial" charset="0"/>
        <a:ea typeface="+mn-ea"/>
        <a:cs typeface="Arial" charset="0"/>
      </a:defRPr>
    </a:lvl1pPr>
    <a:lvl2pPr marL="644525" indent="-187325" algn="l" defTabSz="1289050" rtl="0" fontAlgn="base">
      <a:spcBef>
        <a:spcPct val="0"/>
      </a:spcBef>
      <a:spcAft>
        <a:spcPct val="0"/>
      </a:spcAft>
      <a:defRPr sz="2500" kern="1200">
        <a:solidFill>
          <a:schemeClr val="tx1"/>
        </a:solidFill>
        <a:latin typeface="Arial" charset="0"/>
        <a:ea typeface="+mn-ea"/>
        <a:cs typeface="Arial" charset="0"/>
      </a:defRPr>
    </a:lvl2pPr>
    <a:lvl3pPr marL="1289050" indent="-374650" algn="l" defTabSz="1289050" rtl="0" fontAlgn="base">
      <a:spcBef>
        <a:spcPct val="0"/>
      </a:spcBef>
      <a:spcAft>
        <a:spcPct val="0"/>
      </a:spcAft>
      <a:defRPr sz="2500" kern="1200">
        <a:solidFill>
          <a:schemeClr val="tx1"/>
        </a:solidFill>
        <a:latin typeface="Arial" charset="0"/>
        <a:ea typeface="+mn-ea"/>
        <a:cs typeface="Arial" charset="0"/>
      </a:defRPr>
    </a:lvl3pPr>
    <a:lvl4pPr marL="1935163" indent="-563563" algn="l" defTabSz="1289050" rtl="0" fontAlgn="base">
      <a:spcBef>
        <a:spcPct val="0"/>
      </a:spcBef>
      <a:spcAft>
        <a:spcPct val="0"/>
      </a:spcAft>
      <a:defRPr sz="2500" kern="1200">
        <a:solidFill>
          <a:schemeClr val="tx1"/>
        </a:solidFill>
        <a:latin typeface="Arial" charset="0"/>
        <a:ea typeface="+mn-ea"/>
        <a:cs typeface="Arial" charset="0"/>
      </a:defRPr>
    </a:lvl4pPr>
    <a:lvl5pPr marL="2579688" indent="-750888" algn="l" defTabSz="1289050"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9900"/>
    <a:srgbClr val="526978"/>
    <a:srgbClr val="FFFFFF"/>
    <a:srgbClr val="F28411"/>
    <a:srgbClr val="FF8000"/>
    <a:srgbClr val="F9CB9D"/>
    <a:srgbClr val="F6A95C"/>
    <a:srgbClr val="F7B069"/>
    <a:srgbClr val="F9C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725" autoAdjust="0"/>
    <p:restoredTop sz="93819" autoAdjust="0"/>
  </p:normalViewPr>
  <p:slideViewPr>
    <p:cSldViewPr snapToGrid="0" showGuides="1">
      <p:cViewPr varScale="1">
        <p:scale>
          <a:sx n="82" d="100"/>
          <a:sy n="82" d="100"/>
        </p:scale>
        <p:origin x="-2154" y="-96"/>
      </p:cViewPr>
      <p:guideLst>
        <p:guide orient="horz" pos="935"/>
        <p:guide orient="horz" pos="495"/>
        <p:guide orient="horz" pos="5860"/>
        <p:guide orient="horz" pos="332"/>
        <p:guide orient="horz" pos="454"/>
        <p:guide pos="7901"/>
        <p:guide pos="620"/>
        <p:guide pos="4295"/>
        <p:guide pos="1147"/>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5" d="100"/>
          <a:sy n="105" d="100"/>
        </p:scale>
        <p:origin x="-102" y="-234"/>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9110" cy="3402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33264" y="2"/>
            <a:ext cx="4309110" cy="340281"/>
          </a:xfrm>
          <a:prstGeom prst="rect">
            <a:avLst/>
          </a:prstGeom>
        </p:spPr>
        <p:txBody>
          <a:bodyPr vert="horz" lIns="91440" tIns="45720" rIns="91440" bIns="45720" rtlCol="0"/>
          <a:lstStyle>
            <a:lvl1pPr algn="r">
              <a:defRPr sz="1200"/>
            </a:lvl1pPr>
          </a:lstStyle>
          <a:p>
            <a:fld id="{F649C983-3A56-4EBD-9844-B68AC578C060}" type="datetimeFigureOut">
              <a:rPr lang="en-US" smtClean="0"/>
              <a:pPr/>
              <a:t>11/4/2014</a:t>
            </a:fld>
            <a:endParaRPr lang="en-US"/>
          </a:p>
        </p:txBody>
      </p:sp>
      <p:sp>
        <p:nvSpPr>
          <p:cNvPr id="4" name="Footer Placeholder 3"/>
          <p:cNvSpPr>
            <a:spLocks noGrp="1"/>
          </p:cNvSpPr>
          <p:nvPr>
            <p:ph type="ftr" sz="quarter" idx="2"/>
          </p:nvPr>
        </p:nvSpPr>
        <p:spPr>
          <a:xfrm>
            <a:off x="0" y="6463757"/>
            <a:ext cx="4309110" cy="34028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3264" y="6463757"/>
            <a:ext cx="4309110" cy="340281"/>
          </a:xfrm>
          <a:prstGeom prst="rect">
            <a:avLst/>
          </a:prstGeom>
        </p:spPr>
        <p:txBody>
          <a:bodyPr vert="horz" lIns="91440" tIns="45720" rIns="91440" bIns="45720" rtlCol="0" anchor="b"/>
          <a:lstStyle>
            <a:lvl1pPr algn="r">
              <a:defRPr sz="1200"/>
            </a:lvl1pPr>
          </a:lstStyle>
          <a:p>
            <a:fld id="{6AD6B63F-2E5A-4038-AAEF-FD64C2C15200}" type="slidenum">
              <a:rPr lang="en-US" smtClean="0"/>
              <a:pPr/>
              <a:t>‹#›</a:t>
            </a:fld>
            <a:endParaRPr lang="en-US"/>
          </a:p>
        </p:txBody>
      </p:sp>
    </p:spTree>
    <p:extLst>
      <p:ext uri="{BB962C8B-B14F-4D97-AF65-F5344CB8AC3E}">
        <p14:creationId xmlns:p14="http://schemas.microsoft.com/office/powerpoint/2010/main" val="85896821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lide Number Placeholder 16"/>
          <p:cNvSpPr>
            <a:spLocks noGrp="1"/>
          </p:cNvSpPr>
          <p:nvPr>
            <p:ph type="sldNum" sz="quarter" idx="5"/>
          </p:nvPr>
        </p:nvSpPr>
        <p:spPr>
          <a:xfrm>
            <a:off x="9146358" y="6556291"/>
            <a:ext cx="640217" cy="223558"/>
          </a:xfrm>
          <a:prstGeom prst="rect">
            <a:avLst/>
          </a:prstGeom>
        </p:spPr>
        <p:txBody>
          <a:bodyPr vert="horz" lIns="91440" tIns="45720" rIns="91440" bIns="45720" rtlCol="0" anchor="b"/>
          <a:lstStyle>
            <a:lvl1pPr algn="r">
              <a:defRPr sz="800">
                <a:solidFill>
                  <a:schemeClr val="tx1"/>
                </a:solidFill>
              </a:defRPr>
            </a:lvl1pPr>
          </a:lstStyle>
          <a:p>
            <a:fld id="{F623F571-73FD-4C9A-AA81-1095A778C04C}" type="slidenum">
              <a:rPr lang="en-US" smtClean="0"/>
              <a:pPr/>
              <a:t>‹#›</a:t>
            </a:fld>
            <a:endParaRPr lang="en-US" dirty="0"/>
          </a:p>
        </p:txBody>
      </p:sp>
      <p:sp>
        <p:nvSpPr>
          <p:cNvPr id="12" name="Slide Image Placeholder 7"/>
          <p:cNvSpPr>
            <a:spLocks noGrp="1" noRot="1" noChangeAspect="1"/>
          </p:cNvSpPr>
          <p:nvPr>
            <p:ph type="sldImg" idx="2"/>
          </p:nvPr>
        </p:nvSpPr>
        <p:spPr>
          <a:xfrm>
            <a:off x="312588" y="1083076"/>
            <a:ext cx="7326743" cy="5454967"/>
          </a:xfrm>
          <a:prstGeom prst="rect">
            <a:avLst/>
          </a:prstGeom>
          <a:noFill/>
          <a:ln w="12700">
            <a:noFill/>
          </a:ln>
        </p:spPr>
        <p:txBody>
          <a:bodyPr vert="horz" lIns="91440" tIns="45720" rIns="91440" bIns="45720" rtlCol="0" anchor="ctr"/>
          <a:lstStyle/>
          <a:p>
            <a:endParaRPr lang="en-US"/>
          </a:p>
        </p:txBody>
      </p:sp>
      <p:sp>
        <p:nvSpPr>
          <p:cNvPr id="13" name="Rectangle 52"/>
          <p:cNvSpPr txBox="1">
            <a:spLocks noChangeArrowheads="1"/>
          </p:cNvSpPr>
          <p:nvPr/>
        </p:nvSpPr>
        <p:spPr bwMode="auto">
          <a:xfrm>
            <a:off x="8197708" y="642262"/>
            <a:ext cx="557845" cy="10772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62025">
              <a:defRPr sz="1300" b="1" i="1">
                <a:solidFill>
                  <a:srgbClr val="000099"/>
                </a:solidFill>
              </a:defRPr>
            </a:lvl1pPr>
          </a:lstStyle>
          <a:p>
            <a:pPr marL="0" marR="0" lvl="0" indent="0" algn="l" defTabSz="962025"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COMPANION</a:t>
            </a:r>
            <a:endParaRPr kumimoji="0" lang="en-US" sz="7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Rectangle 52"/>
          <p:cNvSpPr txBox="1">
            <a:spLocks noChangeArrowheads="1"/>
          </p:cNvSpPr>
          <p:nvPr/>
        </p:nvSpPr>
        <p:spPr bwMode="auto">
          <a:xfrm>
            <a:off x="8901424" y="642262"/>
            <a:ext cx="729367" cy="10772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62025">
              <a:defRPr sz="1300" b="1" i="1">
                <a:solidFill>
                  <a:srgbClr val="000099"/>
                </a:solidFill>
              </a:defRPr>
            </a:lvl1pPr>
          </a:lstStyle>
          <a:p>
            <a:pPr marL="0" marR="0" lvl="0" indent="0" algn="l" defTabSz="962025"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dirty="0" smtClean="0">
                <a:ln>
                  <a:noFill/>
                </a:ln>
                <a:solidFill>
                  <a:schemeClr val="accent2"/>
                </a:solidFill>
                <a:effectLst/>
                <a:uLnTx/>
                <a:uFillTx/>
                <a:latin typeface="Arial" pitchFamily="34" charset="0"/>
                <a:ea typeface="+mn-ea"/>
                <a:cs typeface="Arial" pitchFamily="34" charset="0"/>
              </a:rPr>
              <a:t>STUDENT GUIDE</a:t>
            </a:r>
            <a:endParaRPr kumimoji="0" lang="en-US" sz="700" b="1" i="0" u="none" strike="noStrike" kern="1200" cap="none" spc="0" normalizeH="0" baseline="0" noProof="0" dirty="0">
              <a:ln>
                <a:noFill/>
              </a:ln>
              <a:solidFill>
                <a:schemeClr val="accent2"/>
              </a:solidFill>
              <a:effectLst/>
              <a:uLnTx/>
              <a:uFillTx/>
              <a:latin typeface="Arial" pitchFamily="34" charset="0"/>
              <a:ea typeface="+mn-ea"/>
              <a:cs typeface="Arial" pitchFamily="34" charset="0"/>
            </a:endParaRPr>
          </a:p>
        </p:txBody>
      </p:sp>
      <p:cxnSp>
        <p:nvCxnSpPr>
          <p:cNvPr id="20" name="Straight Connector 19"/>
          <p:cNvCxnSpPr/>
          <p:nvPr/>
        </p:nvCxnSpPr>
        <p:spPr>
          <a:xfrm rot="5400000">
            <a:off x="8765442" y="701555"/>
            <a:ext cx="1495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Header Placeholder 13"/>
          <p:cNvSpPr>
            <a:spLocks noGrp="1"/>
          </p:cNvSpPr>
          <p:nvPr>
            <p:ph type="hdr" sz="quarter"/>
          </p:nvPr>
        </p:nvSpPr>
        <p:spPr>
          <a:xfrm>
            <a:off x="202430" y="349912"/>
            <a:ext cx="7392689" cy="337682"/>
          </a:xfrm>
          <a:prstGeom prst="rect">
            <a:avLst/>
          </a:prstGeom>
        </p:spPr>
        <p:txBody>
          <a:bodyPr vert="horz" lIns="91440" tIns="45720" rIns="91440" bIns="45720" rtlCol="0"/>
          <a:lstStyle>
            <a:lvl1pPr algn="l">
              <a:defRPr sz="1000">
                <a:solidFill>
                  <a:schemeClr val="tx1"/>
                </a:solidFill>
              </a:defRPr>
            </a:lvl1pPr>
          </a:lstStyle>
          <a:p>
            <a:r>
              <a:rPr lang="en-US" b="1" i="1" dirty="0" smtClean="0"/>
              <a:t>%course_title%</a:t>
            </a:r>
          </a:p>
          <a:p>
            <a:pPr marL="341313"/>
            <a:r>
              <a:rPr lang="en-US" b="1" i="1" dirty="0" smtClean="0"/>
              <a:t>%lesson_title%</a:t>
            </a:r>
          </a:p>
          <a:p>
            <a:pPr marL="685800"/>
            <a:r>
              <a:rPr lang="en-US" b="1" i="1" dirty="0" smtClean="0"/>
              <a:t>%step_title%</a:t>
            </a:r>
          </a:p>
        </p:txBody>
      </p:sp>
      <p:sp>
        <p:nvSpPr>
          <p:cNvPr id="21" name="Footer Placeholder 15"/>
          <p:cNvSpPr>
            <a:spLocks noGrp="1"/>
          </p:cNvSpPr>
          <p:nvPr>
            <p:ph type="ftr" sz="quarter" idx="4"/>
          </p:nvPr>
        </p:nvSpPr>
        <p:spPr>
          <a:xfrm>
            <a:off x="207209" y="6556291"/>
            <a:ext cx="2174105" cy="232938"/>
          </a:xfrm>
          <a:prstGeom prst="rect">
            <a:avLst/>
          </a:prstGeom>
        </p:spPr>
        <p:txBody>
          <a:bodyPr vert="horz" lIns="91440" tIns="45720" rIns="91440" bIns="45720" rtlCol="0" anchor="b"/>
          <a:lstStyle>
            <a:lvl1pPr marL="0" marR="0" indent="0" algn="l" defTabSz="1289050" rtl="0" eaLnBrk="1" fontAlgn="base" latinLnBrk="0" hangingPunct="1">
              <a:lnSpc>
                <a:spcPct val="100000"/>
              </a:lnSpc>
              <a:spcBef>
                <a:spcPct val="0"/>
              </a:spcBef>
              <a:spcAft>
                <a:spcPct val="0"/>
              </a:spcAft>
              <a:buClrTx/>
              <a:buSzTx/>
              <a:buFontTx/>
              <a:buNone/>
              <a:tabLst/>
              <a:defRPr lang="en-US" sz="800" b="0" i="0" kern="1200" dirty="0" smtClean="0">
                <a:solidFill>
                  <a:schemeClr val="tx1"/>
                </a:solidFill>
                <a:latin typeface="Arial" pitchFamily="34" charset="0"/>
                <a:ea typeface="+mn-ea"/>
                <a:cs typeface="Arial" pitchFamily="34" charset="0"/>
              </a:defRPr>
            </a:lvl1pPr>
          </a:lstStyle>
          <a:p>
            <a:r>
              <a:rPr lang="en-US" dirty="0" smtClean="0"/>
              <a:t>Copyright DASSAULT SYSTEMES</a:t>
            </a:r>
            <a:endParaRPr lang="en-US" dirty="0"/>
          </a:p>
        </p:txBody>
      </p:sp>
      <p:sp>
        <p:nvSpPr>
          <p:cNvPr id="17" name="Notes Placeholder 18"/>
          <p:cNvSpPr>
            <a:spLocks noGrp="1"/>
          </p:cNvSpPr>
          <p:nvPr>
            <p:ph type="body" sz="quarter" idx="3"/>
          </p:nvPr>
        </p:nvSpPr>
        <p:spPr>
          <a:xfrm>
            <a:off x="7913078" y="1424354"/>
            <a:ext cx="1731656" cy="5099538"/>
          </a:xfrm>
          <a:prstGeom prst="rect">
            <a:avLst/>
          </a:prstGeom>
        </p:spPr>
        <p:txBody>
          <a:bodyPr vert="horz" lIns="91440" tIns="45720" rIns="91440" bIns="45720" rtlCol="0">
            <a:normAutofit/>
          </a:bodyPr>
          <a:lstStyle/>
          <a:p>
            <a:pPr lvl="0"/>
            <a:r>
              <a:rPr lang="en-US" dirty="0" smtClean="0"/>
              <a:t>Click to edit Master text styles</a:t>
            </a:r>
          </a:p>
        </p:txBody>
      </p:sp>
    </p:spTree>
    <p:extLst>
      <p:ext uri="{BB962C8B-B14F-4D97-AF65-F5344CB8AC3E}">
        <p14:creationId xmlns:p14="http://schemas.microsoft.com/office/powerpoint/2010/main" val="693204494"/>
      </p:ext>
    </p:extLst>
  </p:cSld>
  <p:clrMap bg1="lt1" tx1="dk1" bg2="lt2" tx2="dk2" accent1="accent1" accent2="accent2" accent3="accent3" accent4="accent4" accent5="accent5" accent6="accent6" hlink="hlink" folHlink="folHlink"/>
  <p:hf dt="0"/>
  <p:notesStyle>
    <a:lvl1pPr marL="0" marR="0" indent="0" algn="l" defTabSz="1289050" rtl="0" eaLnBrk="1" fontAlgn="base" latinLnBrk="0" hangingPunct="1">
      <a:lnSpc>
        <a:spcPct val="100000"/>
      </a:lnSpc>
      <a:spcBef>
        <a:spcPct val="0"/>
      </a:spcBef>
      <a:spcAft>
        <a:spcPct val="0"/>
      </a:spcAft>
      <a:buClrTx/>
      <a:buSzTx/>
      <a:buFontTx/>
      <a:buNone/>
      <a:tabLst/>
      <a:defRPr sz="1000" kern="1200">
        <a:ln>
          <a:noFill/>
        </a:ln>
        <a:solidFill>
          <a:schemeClr val="tx1"/>
        </a:solidFill>
        <a:latin typeface="Arial" pitchFamily="34" charset="0"/>
        <a:ea typeface="+mn-ea"/>
        <a:cs typeface="Arial" pitchFamily="34" charset="0"/>
      </a:defRPr>
    </a:lvl1pPr>
    <a:lvl2pPr marL="131763" indent="0" algn="l" defTabSz="1289050" rtl="0" fontAlgn="base">
      <a:spcBef>
        <a:spcPct val="30000"/>
      </a:spcBef>
      <a:spcAft>
        <a:spcPct val="0"/>
      </a:spcAft>
      <a:defRPr sz="1000" kern="1200">
        <a:solidFill>
          <a:srgbClr val="000099"/>
        </a:solidFill>
        <a:latin typeface="Arial" pitchFamily="34" charset="0"/>
        <a:ea typeface="+mn-ea"/>
        <a:cs typeface="Arial" pitchFamily="34" charset="0"/>
      </a:defRPr>
    </a:lvl2pPr>
    <a:lvl3pPr marL="314325" indent="0" algn="l" defTabSz="1289050" rtl="0" fontAlgn="base">
      <a:spcBef>
        <a:spcPct val="30000"/>
      </a:spcBef>
      <a:spcAft>
        <a:spcPct val="0"/>
      </a:spcAft>
      <a:defRPr sz="1000" kern="1200">
        <a:solidFill>
          <a:srgbClr val="000099"/>
        </a:solidFill>
        <a:latin typeface="Arial" pitchFamily="34" charset="0"/>
        <a:ea typeface="+mn-ea"/>
        <a:cs typeface="Arial" pitchFamily="34" charset="0"/>
      </a:defRPr>
    </a:lvl3pPr>
    <a:lvl4pPr marL="447675" indent="0" algn="l" defTabSz="1289050" rtl="0" fontAlgn="base">
      <a:spcBef>
        <a:spcPct val="30000"/>
      </a:spcBef>
      <a:spcAft>
        <a:spcPct val="0"/>
      </a:spcAft>
      <a:defRPr sz="1000" kern="1200">
        <a:solidFill>
          <a:srgbClr val="000099"/>
        </a:solidFill>
        <a:latin typeface="Arial" pitchFamily="34" charset="0"/>
        <a:ea typeface="+mn-ea"/>
        <a:cs typeface="Arial" pitchFamily="34" charset="0"/>
      </a:defRPr>
    </a:lvl4pPr>
    <a:lvl5pPr marL="612775" indent="0" algn="l" defTabSz="1289050" rtl="0" fontAlgn="base">
      <a:spcBef>
        <a:spcPct val="30000"/>
      </a:spcBef>
      <a:spcAft>
        <a:spcPct val="0"/>
      </a:spcAft>
      <a:defRPr sz="1000" kern="1200">
        <a:solidFill>
          <a:srgbClr val="000099"/>
        </a:solidFill>
        <a:latin typeface="Arial" pitchFamily="34" charset="0"/>
        <a:ea typeface="+mn-ea"/>
        <a:cs typeface="Arial" pitchFamily="34" charset="0"/>
      </a:defRPr>
    </a:lvl5pPr>
    <a:lvl6pPr marL="3226460" algn="l" defTabSz="1290584" rtl="0" eaLnBrk="1" latinLnBrk="0" hangingPunct="1">
      <a:defRPr sz="1700" kern="1200">
        <a:solidFill>
          <a:schemeClr val="tx1"/>
        </a:solidFill>
        <a:latin typeface="+mn-lt"/>
        <a:ea typeface="+mn-ea"/>
        <a:cs typeface="+mn-cs"/>
      </a:defRPr>
    </a:lvl6pPr>
    <a:lvl7pPr marL="3871752" algn="l" defTabSz="1290584" rtl="0" eaLnBrk="1" latinLnBrk="0" hangingPunct="1">
      <a:defRPr sz="1700" kern="1200">
        <a:solidFill>
          <a:schemeClr val="tx1"/>
        </a:solidFill>
        <a:latin typeface="+mn-lt"/>
        <a:ea typeface="+mn-ea"/>
        <a:cs typeface="+mn-cs"/>
      </a:defRPr>
    </a:lvl7pPr>
    <a:lvl8pPr marL="4517045" algn="l" defTabSz="1290584" rtl="0" eaLnBrk="1" latinLnBrk="0" hangingPunct="1">
      <a:defRPr sz="1700" kern="1200">
        <a:solidFill>
          <a:schemeClr val="tx1"/>
        </a:solidFill>
        <a:latin typeface="+mn-lt"/>
        <a:ea typeface="+mn-ea"/>
        <a:cs typeface="+mn-cs"/>
      </a:defRPr>
    </a:lvl8pPr>
    <a:lvl9pPr marL="5162337" algn="l" defTabSz="129058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1082675"/>
            <a:ext cx="7300912" cy="54546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23F571-73FD-4C9A-AA81-1095A778C04C}" type="slidenum">
              <a:rPr lang="en-US" smtClean="0"/>
              <a:pPr/>
              <a:t>1</a:t>
            </a:fld>
            <a:endParaRPr lang="en-US" dirty="0"/>
          </a:p>
        </p:txBody>
      </p:sp>
      <p:sp>
        <p:nvSpPr>
          <p:cNvPr id="5" name="Header Placeholder 4"/>
          <p:cNvSpPr>
            <a:spLocks noGrp="1"/>
          </p:cNvSpPr>
          <p:nvPr>
            <p:ph type="hdr" sz="quarter" idx="11"/>
          </p:nvPr>
        </p:nvSpPr>
        <p:spPr/>
        <p:txBody>
          <a:bodyPr/>
          <a:lstStyle/>
          <a:p>
            <a:r>
              <a:rPr lang="en-US" b="1" i="1" smtClean="0"/>
              <a:t>%course_title%</a:t>
            </a:r>
          </a:p>
          <a:p>
            <a:pPr marL="341313"/>
            <a:r>
              <a:rPr lang="en-US" b="1" i="1" smtClean="0"/>
              <a:t>%lesson_title%</a:t>
            </a:r>
          </a:p>
          <a:p>
            <a:pPr marL="685800"/>
            <a:r>
              <a:rPr lang="en-US" b="1" i="1" smtClean="0"/>
              <a:t>%step_title%</a:t>
            </a:r>
            <a:endParaRPr lang="en-US" b="1" i="1" dirty="0" smtClean="0"/>
          </a:p>
        </p:txBody>
      </p:sp>
      <p:sp>
        <p:nvSpPr>
          <p:cNvPr id="6" name="Footer Placeholder 5"/>
          <p:cNvSpPr>
            <a:spLocks noGrp="1"/>
          </p:cNvSpPr>
          <p:nvPr>
            <p:ph type="ftr" sz="quarter" idx="12"/>
          </p:nvPr>
        </p:nvSpPr>
        <p:spPr/>
        <p:txBody>
          <a:bodyPr/>
          <a:lstStyle/>
          <a:p>
            <a:r>
              <a:rPr lang="en-US" smtClean="0"/>
              <a:t>Copyright DASSAULT SYSTEMES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tract Page 1 - V6">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004553" y="1558144"/>
            <a:ext cx="11539471" cy="464155"/>
          </a:xfrm>
          <a:prstGeom prst="rect">
            <a:avLst/>
          </a:prstGeom>
        </p:spPr>
        <p:txBody>
          <a:bodyPr/>
          <a:lstStyle>
            <a:lvl1pPr algn="r">
              <a:defRPr sz="3200" baseline="0">
                <a:solidFill>
                  <a:schemeClr val="accent2"/>
                </a:solidFill>
              </a:defRPr>
            </a:lvl1pPr>
          </a:lstStyle>
          <a:p>
            <a:r>
              <a:rPr lang="en-US" dirty="0" smtClean="0"/>
              <a:t>%</a:t>
            </a:r>
            <a:r>
              <a:rPr lang="en-US" dirty="0" err="1" smtClean="0"/>
              <a:t>tag_title</a:t>
            </a:r>
            <a:r>
              <a:rPr lang="en-US" dirty="0" smtClean="0"/>
              <a:t>%</a:t>
            </a:r>
            <a:endParaRPr lang="en-US" dirty="0"/>
          </a:p>
        </p:txBody>
      </p:sp>
      <p:sp>
        <p:nvSpPr>
          <p:cNvPr id="6" name="Text Placeholder 11"/>
          <p:cNvSpPr>
            <a:spLocks noGrp="1"/>
          </p:cNvSpPr>
          <p:nvPr>
            <p:ph type="body" sz="quarter" idx="11" hasCustomPrompt="1"/>
          </p:nvPr>
        </p:nvSpPr>
        <p:spPr>
          <a:xfrm>
            <a:off x="2417745" y="8983847"/>
            <a:ext cx="437836" cy="237421"/>
          </a:xfrm>
        </p:spPr>
        <p:txBody>
          <a:bodyPr/>
          <a:lstStyle>
            <a:lvl1pPr>
              <a:buNone/>
              <a:defRPr sz="1200" b="1">
                <a:solidFill>
                  <a:srgbClr val="002060"/>
                </a:solidFill>
              </a:defRPr>
            </a:lvl1pPr>
          </a:lstStyle>
          <a:p>
            <a:r>
              <a:rPr lang="en-US" dirty="0" smtClean="0"/>
              <a:t>%</a:t>
            </a:r>
            <a:r>
              <a:rPr lang="en-US" dirty="0" err="1" smtClean="0"/>
              <a:t>tag_release</a:t>
            </a:r>
            <a:r>
              <a:rPr lang="en-US" dirty="0" smtClean="0"/>
              <a:t>%</a:t>
            </a:r>
            <a:endParaRPr lang="en-US" dirty="0"/>
          </a:p>
        </p:txBody>
      </p:sp>
      <p:sp>
        <p:nvSpPr>
          <p:cNvPr id="8" name="TextBox 7"/>
          <p:cNvSpPr txBox="1"/>
          <p:nvPr userDrawn="1"/>
        </p:nvSpPr>
        <p:spPr>
          <a:xfrm>
            <a:off x="2208640" y="8939669"/>
            <a:ext cx="309092" cy="276999"/>
          </a:xfrm>
          <a:prstGeom prst="rect">
            <a:avLst/>
          </a:prstGeom>
          <a:noFill/>
        </p:spPr>
        <p:txBody>
          <a:bodyPr wrap="square" rtlCol="0">
            <a:spAutoFit/>
          </a:bodyPr>
          <a:lstStyle/>
          <a:p>
            <a:r>
              <a:rPr lang="en-US" sz="1200" b="1" dirty="0" smtClean="0">
                <a:solidFill>
                  <a:srgbClr val="002060"/>
                </a:solidFill>
                <a:latin typeface="Arial"/>
              </a:rPr>
              <a:t>R</a:t>
            </a:r>
            <a:endParaRPr lang="en-US" sz="1200" b="1" dirty="0">
              <a:solidFill>
                <a:srgbClr val="002060"/>
              </a:solid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ory - With numbering">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a:lvl1pPr>
          </a:lstStyle>
          <a:p>
            <a:r>
              <a:rPr lang="en-US" dirty="0" smtClean="0"/>
              <a:t>Click to enter the slide title</a:t>
            </a:r>
            <a:endParaRPr lang="en-US" dirty="0"/>
          </a:p>
        </p:txBody>
      </p:sp>
      <p:sp>
        <p:nvSpPr>
          <p:cNvPr id="9" name="Text Placeholder 8"/>
          <p:cNvSpPr>
            <a:spLocks noGrp="1"/>
          </p:cNvSpPr>
          <p:nvPr>
            <p:ph type="body" sz="quarter" idx="10" hasCustomPrompt="1"/>
          </p:nvPr>
        </p:nvSpPr>
        <p:spPr>
          <a:xfrm>
            <a:off x="982803" y="1441611"/>
            <a:ext cx="11594962" cy="7861550"/>
          </a:xfrm>
        </p:spPr>
        <p:txBody>
          <a:bodyPr/>
          <a:lstStyle>
            <a:lvl1pPr>
              <a:defRPr b="0"/>
            </a:lvl1pPr>
          </a:lstStyle>
          <a:p>
            <a:pPr lvl="0"/>
            <a:r>
              <a:rPr lang="en-US" dirty="0" smtClean="0"/>
              <a:t>Click to enter the text</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ory - With bullet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baseline="0"/>
            </a:lvl1pPr>
          </a:lstStyle>
          <a:p>
            <a:r>
              <a:rPr lang="en-US" dirty="0" smtClean="0"/>
              <a:t>Click to enter the slide title</a:t>
            </a:r>
            <a:endParaRPr lang="en-US" dirty="0"/>
          </a:p>
        </p:txBody>
      </p:sp>
      <p:sp>
        <p:nvSpPr>
          <p:cNvPr id="9" name="Text Placeholder 8"/>
          <p:cNvSpPr>
            <a:spLocks noGrp="1"/>
          </p:cNvSpPr>
          <p:nvPr>
            <p:ph type="body" sz="quarter" idx="10" hasCustomPrompt="1"/>
          </p:nvPr>
        </p:nvSpPr>
        <p:spPr>
          <a:xfrm>
            <a:off x="982801" y="1439679"/>
            <a:ext cx="11572956" cy="7863486"/>
          </a:xfrm>
        </p:spPr>
        <p:txBody>
          <a:bodyPr/>
          <a:lstStyle>
            <a:lvl1pPr>
              <a:buSzPct val="100000"/>
              <a:buFontTx/>
              <a:buBlip>
                <a:blip r:embed="rId3"/>
              </a:buBlip>
              <a:defRPr b="0"/>
            </a:lvl1pPr>
            <a:lvl2pPr>
              <a:buFontTx/>
              <a:buBlip>
                <a:blip r:embed="rId4"/>
              </a:buBlip>
              <a:defRPr/>
            </a:lvl2pPr>
            <a:lvl3pPr>
              <a:buSzPct val="90000"/>
              <a:buFontTx/>
              <a:buBlip>
                <a:blip r:embed="rId5"/>
              </a:buBlip>
              <a:defRPr/>
            </a:lvl3pPr>
          </a:lstStyle>
          <a:p>
            <a:pPr lvl="0"/>
            <a:r>
              <a:rPr lang="en-US" dirty="0" smtClean="0"/>
              <a:t>Click to enter the text</a:t>
            </a:r>
          </a:p>
          <a:p>
            <a:pPr lvl="1"/>
            <a:r>
              <a:rPr lang="en-US" dirty="0" smtClean="0"/>
              <a:t>Second level</a:t>
            </a:r>
          </a:p>
          <a:p>
            <a:pPr lvl="2"/>
            <a:r>
              <a:rPr lang="en-US" dirty="0"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eory - Half page with bullet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baseline="0"/>
            </a:lvl1pPr>
          </a:lstStyle>
          <a:p>
            <a:r>
              <a:rPr lang="en-US" dirty="0" smtClean="0"/>
              <a:t>Click to enter the slide title</a:t>
            </a:r>
            <a:endParaRPr lang="en-US" dirty="0"/>
          </a:p>
        </p:txBody>
      </p:sp>
      <p:sp>
        <p:nvSpPr>
          <p:cNvPr id="9" name="Text Placeholder 8"/>
          <p:cNvSpPr>
            <a:spLocks noGrp="1"/>
          </p:cNvSpPr>
          <p:nvPr>
            <p:ph type="body" sz="quarter" idx="10" hasCustomPrompt="1"/>
          </p:nvPr>
        </p:nvSpPr>
        <p:spPr>
          <a:xfrm>
            <a:off x="982803" y="1439679"/>
            <a:ext cx="5815564" cy="7863486"/>
          </a:xfrm>
        </p:spPr>
        <p:txBody>
          <a:bodyPr/>
          <a:lstStyle>
            <a:lvl1pPr marL="399990" indent="-399990">
              <a:buSzPct val="100000"/>
              <a:buFontTx/>
              <a:buBlip>
                <a:blip r:embed="rId3"/>
              </a:buBlip>
              <a:defRPr sz="1800" b="0"/>
            </a:lvl1pPr>
            <a:lvl2pPr>
              <a:buFontTx/>
              <a:buBlip>
                <a:blip r:embed="rId4"/>
              </a:buBlip>
              <a:defRPr/>
            </a:lvl2pPr>
            <a:lvl3pPr>
              <a:buSzPct val="90000"/>
              <a:buFontTx/>
              <a:buBlip>
                <a:blip r:embed="rId5"/>
              </a:buBlip>
              <a:defRPr/>
            </a:lvl3pPr>
          </a:lstStyle>
          <a:p>
            <a:pPr lvl="0"/>
            <a:r>
              <a:rPr lang="en-US" dirty="0" smtClean="0"/>
              <a:t>Click to enter the text</a:t>
            </a:r>
          </a:p>
          <a:p>
            <a:pPr lvl="1"/>
            <a:r>
              <a:rPr lang="en-US" dirty="0" smtClean="0"/>
              <a:t>Second level</a:t>
            </a:r>
          </a:p>
          <a:p>
            <a:pPr lvl="2"/>
            <a:r>
              <a:rPr lang="en-US" dirty="0" smtClean="0"/>
              <a:t>Third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ercise entr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0" name="Text Placeholder 8"/>
          <p:cNvSpPr>
            <a:spLocks noGrp="1"/>
          </p:cNvSpPr>
          <p:nvPr>
            <p:ph type="body" sz="quarter" idx="11" hasCustomPrompt="1"/>
          </p:nvPr>
        </p:nvSpPr>
        <p:spPr>
          <a:xfrm>
            <a:off x="984250" y="1441619"/>
            <a:ext cx="11593515" cy="6731889"/>
          </a:xfrm>
        </p:spPr>
        <p:txBody>
          <a:bodyPr/>
          <a:lstStyle>
            <a:lvl1pPr marL="399990" indent="-399990">
              <a:defRPr b="0"/>
            </a:lvl1pPr>
          </a:lstStyle>
          <a:p>
            <a:pPr lvl="0"/>
            <a:r>
              <a:rPr lang="en-US" dirty="0" smtClean="0"/>
              <a:t>Click to enter the text</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nvPr>
        </p:nvSpPr>
        <p:spPr>
          <a:xfrm>
            <a:off x="1171540" y="410613"/>
            <a:ext cx="11406226" cy="464155"/>
          </a:xfrm>
          <a:prstGeom prst="rect">
            <a:avLst/>
          </a:prstGeom>
        </p:spPr>
        <p:txBody>
          <a:bodyPr lIns="91426" tIns="45713" rIns="91426" bIns="45713"/>
          <a:lstStyle>
            <a:lvl1pPr>
              <a:defRPr sz="2800">
                <a:solidFill>
                  <a:schemeClr val="tx1"/>
                </a:solidFill>
              </a:defRPr>
            </a:lvl1pPr>
          </a:lstStyle>
          <a:p>
            <a:r>
              <a:rPr lang="en-US" dirty="0" smtClean="0"/>
              <a:t>Click to enter the exercise title</a:t>
            </a:r>
            <a:endParaRPr lang="en-US" dirty="0"/>
          </a:p>
        </p:txBody>
      </p:sp>
      <p:sp>
        <p:nvSpPr>
          <p:cNvPr id="11" name="Text Placeholder 8"/>
          <p:cNvSpPr>
            <a:spLocks noGrp="1"/>
          </p:cNvSpPr>
          <p:nvPr>
            <p:ph type="body" sz="quarter" idx="10" hasCustomPrompt="1"/>
          </p:nvPr>
        </p:nvSpPr>
        <p:spPr>
          <a:xfrm>
            <a:off x="1932229" y="8650192"/>
            <a:ext cx="3143272" cy="365821"/>
          </a:xfrm>
        </p:spPr>
        <p:txBody>
          <a:bodyPr anchor="ctr" anchorCtr="0"/>
          <a:lstStyle>
            <a:lvl1pPr marL="0" indent="0">
              <a:buNone/>
              <a:defRPr sz="1800" b="1">
                <a:solidFill>
                  <a:schemeClr val="tx1"/>
                </a:solidFill>
              </a:defRPr>
            </a:lvl1pPr>
          </a:lstStyle>
          <a:p>
            <a:pPr lvl="0"/>
            <a:r>
              <a:rPr lang="en-US" dirty="0" smtClean="0"/>
              <a:t>Click to enter the duration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xercise overview">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a:solidFill>
                  <a:schemeClr val="tx1"/>
                </a:solidFill>
              </a:defRPr>
            </a:lvl1pPr>
          </a:lstStyle>
          <a:p>
            <a:r>
              <a:rPr lang="en-US" dirty="0" smtClean="0"/>
              <a:t>Click to enter the exercise overview title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baseline="0">
                <a:solidFill>
                  <a:schemeClr val="tx1"/>
                </a:solidFill>
              </a:defRPr>
            </a:lvl1pPr>
          </a:lstStyle>
          <a:p>
            <a:r>
              <a:rPr lang="en-US" dirty="0" smtClean="0"/>
              <a:t>Click to enter the exercise title</a:t>
            </a:r>
            <a:endParaRPr lang="en-US" dirty="0"/>
          </a:p>
        </p:txBody>
      </p:sp>
      <p:sp>
        <p:nvSpPr>
          <p:cNvPr id="11" name="Text Placeholder 8"/>
          <p:cNvSpPr>
            <a:spLocks noGrp="1"/>
          </p:cNvSpPr>
          <p:nvPr>
            <p:ph type="body" sz="quarter" idx="11" hasCustomPrompt="1"/>
          </p:nvPr>
        </p:nvSpPr>
        <p:spPr>
          <a:xfrm>
            <a:off x="982804" y="1441611"/>
            <a:ext cx="5815562" cy="7861550"/>
          </a:xfrm>
        </p:spPr>
        <p:txBody>
          <a:bodyPr/>
          <a:lstStyle>
            <a:lvl1pPr marL="399990" indent="-399990">
              <a:buClr>
                <a:schemeClr val="accent2"/>
              </a:buClr>
              <a:defRPr b="0"/>
            </a:lvl1pPr>
            <a:lvl2pPr>
              <a:buClr>
                <a:schemeClr val="accent2"/>
              </a:buClr>
              <a:defRPr/>
            </a:lvl2pPr>
            <a:lvl3pPr>
              <a:buClr>
                <a:schemeClr val="accent2"/>
              </a:buClr>
              <a:defRPr/>
            </a:lvl3pPr>
            <a:lvl4pPr>
              <a:buClr>
                <a:schemeClr val="bg2"/>
              </a:buClr>
              <a:defRPr/>
            </a:lvl4pPr>
          </a:lstStyle>
          <a:p>
            <a:pPr lvl="0"/>
            <a:r>
              <a:rPr lang="en-US" dirty="0" smtClean="0"/>
              <a:t>Click to enter the text</a:t>
            </a:r>
          </a:p>
          <a:p>
            <a:pPr lvl="1"/>
            <a:r>
              <a:rPr lang="en-US" dirty="0" smtClean="0"/>
              <a:t>Second level		</a:t>
            </a:r>
          </a:p>
          <a:p>
            <a:pPr lvl="2"/>
            <a:r>
              <a:rPr lang="en-US" dirty="0" smtClean="0"/>
              <a:t>Third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 recap">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baseline="0">
                <a:solidFill>
                  <a:schemeClr val="tx1"/>
                </a:solidFill>
              </a:defRPr>
            </a:lvl1pPr>
          </a:lstStyle>
          <a:p>
            <a:r>
              <a:rPr lang="en-US" dirty="0" smtClean="0"/>
              <a:t>Click to enter the exercise recap title</a:t>
            </a:r>
            <a:endParaRPr lang="en-US" dirty="0"/>
          </a:p>
        </p:txBody>
      </p:sp>
      <p:sp>
        <p:nvSpPr>
          <p:cNvPr id="4" name="Text Placeholder 8"/>
          <p:cNvSpPr>
            <a:spLocks noGrp="1"/>
          </p:cNvSpPr>
          <p:nvPr>
            <p:ph type="body" sz="quarter" idx="11"/>
          </p:nvPr>
        </p:nvSpPr>
        <p:spPr>
          <a:xfrm>
            <a:off x="984250" y="1441622"/>
            <a:ext cx="11593515" cy="7857374"/>
          </a:xfrm>
        </p:spPr>
        <p:txBody>
          <a:bodyPr/>
          <a:lstStyle>
            <a:lvl1pPr marL="399990" indent="-399990">
              <a:buNone/>
              <a:defRPr b="0"/>
            </a:lvl1pPr>
          </a:lstStyle>
          <a:p>
            <a:pPr lvl="0"/>
            <a:endParaRPr 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mmar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Image 13" descr="title_bar.png"/>
          <p:cNvPicPr>
            <a:picLocks noChangeAspect="1"/>
          </p:cNvPicPr>
          <p:nvPr userDrawn="1"/>
        </p:nvPicPr>
        <p:blipFill>
          <a:blip r:embed="rId3" cstate="print"/>
          <a:srcRect r="47820"/>
          <a:stretch>
            <a:fillRect/>
          </a:stretch>
        </p:blipFill>
        <p:spPr>
          <a:xfrm>
            <a:off x="3" y="971038"/>
            <a:ext cx="6811616" cy="1443582"/>
          </a:xfrm>
          <a:prstGeom prst="rect">
            <a:avLst/>
          </a:prstGeom>
        </p:spPr>
      </p:pic>
      <p:sp>
        <p:nvSpPr>
          <p:cNvPr id="11" name="Text Placeholder 26"/>
          <p:cNvSpPr>
            <a:spLocks noGrp="1"/>
          </p:cNvSpPr>
          <p:nvPr>
            <p:ph type="body" sz="quarter" idx="12" hasCustomPrompt="1"/>
          </p:nvPr>
        </p:nvSpPr>
        <p:spPr>
          <a:xfrm>
            <a:off x="1152529" y="1510428"/>
            <a:ext cx="5660395" cy="401586"/>
          </a:xfrm>
        </p:spPr>
        <p:txBody>
          <a:bodyPr/>
          <a:lstStyle>
            <a:lvl1pPr marL="0" indent="0">
              <a:buNone/>
              <a:defRPr lang="en-US" sz="1800" b="1" kern="1200" baseline="0" smtClean="0">
                <a:solidFill>
                  <a:schemeClr val="tx1"/>
                </a:solidFill>
                <a:latin typeface="Arial" pitchFamily="34" charset="0"/>
                <a:ea typeface="+mn-ea"/>
                <a:cs typeface="Arial" pitchFamily="34" charset="0"/>
              </a:defRPr>
            </a:lvl1pPr>
            <a:lvl2pPr>
              <a:defRPr lang="en-US" sz="1800" kern="1200" smtClean="0">
                <a:solidFill>
                  <a:srgbClr val="28288A"/>
                </a:solidFill>
                <a:latin typeface="Arial" pitchFamily="34" charset="0"/>
                <a:ea typeface="+mn-ea"/>
                <a:cs typeface="Arial" pitchFamily="34" charset="0"/>
              </a:defRPr>
            </a:lvl2pPr>
            <a:lvl3pPr>
              <a:defRPr lang="en-US" sz="1800" kern="1200" smtClean="0">
                <a:solidFill>
                  <a:srgbClr val="28288A"/>
                </a:solidFill>
                <a:latin typeface="Arial" pitchFamily="34" charset="0"/>
                <a:ea typeface="+mn-ea"/>
                <a:cs typeface="Arial" pitchFamily="34" charset="0"/>
              </a:defRPr>
            </a:lvl3pPr>
            <a:lvl4pPr>
              <a:defRPr lang="en-US" sz="1800" kern="1200" smtClean="0">
                <a:solidFill>
                  <a:srgbClr val="28288A"/>
                </a:solidFill>
                <a:latin typeface="Arial" pitchFamily="34" charset="0"/>
                <a:ea typeface="+mn-ea"/>
                <a:cs typeface="Arial" pitchFamily="34" charset="0"/>
              </a:defRPr>
            </a:lvl4pPr>
            <a:lvl5pPr>
              <a:defRPr lang="en-US" sz="1800" kern="1200" dirty="0" err="1">
                <a:solidFill>
                  <a:srgbClr val="28288A"/>
                </a:solidFill>
                <a:latin typeface="Arial" pitchFamily="34" charset="0"/>
                <a:ea typeface="+mn-ea"/>
                <a:cs typeface="Arial" pitchFamily="34" charset="0"/>
              </a:defRPr>
            </a:lvl5pPr>
          </a:lstStyle>
          <a:p>
            <a:pPr lvl="0"/>
            <a:r>
              <a:rPr lang="en-US" dirty="0" smtClean="0"/>
              <a:t>Click to enter the step title</a:t>
            </a:r>
          </a:p>
        </p:txBody>
      </p:sp>
      <p:sp>
        <p:nvSpPr>
          <p:cNvPr id="6" name="Title 1"/>
          <p:cNvSpPr>
            <a:spLocks noGrp="1"/>
          </p:cNvSpPr>
          <p:nvPr>
            <p:ph type="title" hasCustomPrompt="1"/>
          </p:nvPr>
        </p:nvSpPr>
        <p:spPr>
          <a:xfrm>
            <a:off x="1170433" y="463374"/>
            <a:ext cx="11425236" cy="464155"/>
          </a:xfrm>
          <a:prstGeom prst="rect">
            <a:avLst/>
          </a:prstGeom>
        </p:spPr>
        <p:txBody>
          <a:bodyPr lIns="91426" tIns="45713" rIns="91426" bIns="45713"/>
          <a:lstStyle>
            <a:lvl1pPr>
              <a:defRPr sz="2400">
                <a:solidFill>
                  <a:schemeClr val="bg1"/>
                </a:solidFill>
              </a:defRPr>
            </a:lvl1pPr>
          </a:lstStyle>
          <a:p>
            <a:r>
              <a:rPr lang="en-US" dirty="0" smtClean="0"/>
              <a:t>Click to enter the summary title</a:t>
            </a:r>
            <a:endParaRPr lang="en-US" dirty="0"/>
          </a:p>
        </p:txBody>
      </p:sp>
      <p:sp>
        <p:nvSpPr>
          <p:cNvPr id="7" name="Text Placeholder 8"/>
          <p:cNvSpPr>
            <a:spLocks noGrp="1"/>
          </p:cNvSpPr>
          <p:nvPr>
            <p:ph type="body" sz="quarter" idx="10" hasCustomPrompt="1"/>
          </p:nvPr>
        </p:nvSpPr>
        <p:spPr>
          <a:xfrm>
            <a:off x="984252" y="2244488"/>
            <a:ext cx="5828926" cy="7065375"/>
          </a:xfrm>
        </p:spPr>
        <p:txBody>
          <a:bodyPr/>
          <a:lstStyle>
            <a:lvl1pPr marL="399990" indent="-399990">
              <a:buSzPct val="100000"/>
              <a:buFontTx/>
              <a:buBlip>
                <a:blip r:embed="rId4"/>
              </a:buBlip>
              <a:defRPr b="0">
                <a:solidFill>
                  <a:schemeClr val="tx1"/>
                </a:solidFill>
              </a:defRPr>
            </a:lvl1pPr>
            <a:lvl2pPr>
              <a:buFontTx/>
              <a:buBlip>
                <a:blip r:embed="rId5"/>
              </a:buBlip>
              <a:defRPr>
                <a:solidFill>
                  <a:schemeClr val="tx1"/>
                </a:solidFill>
              </a:defRPr>
            </a:lvl2pPr>
            <a:lvl3pPr marL="1715830" indent="-344437">
              <a:buSzPct val="90000"/>
              <a:buFontTx/>
              <a:buBlip>
                <a:blip r:embed="rId6"/>
              </a:buBlip>
              <a:defRPr>
                <a:solidFill>
                  <a:schemeClr val="tx1"/>
                </a:solidFill>
              </a:defRPr>
            </a:lvl3pPr>
          </a:lstStyle>
          <a:p>
            <a:pPr lvl="0"/>
            <a:r>
              <a:rPr lang="en-US" dirty="0" smtClean="0"/>
              <a:t>Click to enter the text</a:t>
            </a:r>
          </a:p>
          <a:p>
            <a:pPr lvl="1"/>
            <a:r>
              <a:rPr lang="en-US" dirty="0" smtClean="0"/>
              <a:t>Second level</a:t>
            </a:r>
          </a:p>
          <a:p>
            <a:pPr lvl="2"/>
            <a:r>
              <a:rPr lang="en-US" dirty="0" smtClean="0"/>
              <a:t>Third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tool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Arrondir un rectangle avec un coin du même côté 13"/>
          <p:cNvSpPr/>
          <p:nvPr userDrawn="1"/>
        </p:nvSpPr>
        <p:spPr>
          <a:xfrm rot="5400000">
            <a:off x="3757464" y="-1258883"/>
            <a:ext cx="488550" cy="5880102"/>
          </a:xfrm>
          <a:prstGeom prst="round2SameRect">
            <a:avLst>
              <a:gd name="adj1" fmla="val 6552"/>
              <a:gd name="adj2" fmla="val 0"/>
            </a:avLst>
          </a:prstGeom>
          <a:gradFill flip="none" rotWithShape="1">
            <a:gsLst>
              <a:gs pos="63000">
                <a:srgbClr val="FFD393">
                  <a:alpha val="74902"/>
                </a:srgbClr>
              </a:gs>
              <a:gs pos="33000">
                <a:srgbClr val="F6A95C">
                  <a:alpha val="83000"/>
                </a:srgbClr>
              </a:gs>
              <a:gs pos="0">
                <a:srgbClr val="FFC88B"/>
              </a:gs>
            </a:gsLst>
            <a:path path="circle">
              <a:fillToRect l="100000" t="100000"/>
            </a:path>
            <a:tileRect r="-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1290390" fontAlgn="auto">
              <a:spcBef>
                <a:spcPts val="0"/>
              </a:spcBef>
              <a:spcAft>
                <a:spcPts val="0"/>
              </a:spcAft>
              <a:defRPr/>
            </a:pPr>
            <a:endParaRPr lang="fr-FR" dirty="0">
              <a:solidFill>
                <a:srgbClr val="FFFFFF"/>
              </a:solidFill>
            </a:endParaRPr>
          </a:p>
        </p:txBody>
      </p:sp>
      <p:sp>
        <p:nvSpPr>
          <p:cNvPr id="15" name="Text Placeholder 26"/>
          <p:cNvSpPr>
            <a:spLocks noGrp="1"/>
          </p:cNvSpPr>
          <p:nvPr>
            <p:ph type="body" sz="quarter" idx="12" hasCustomPrompt="1"/>
          </p:nvPr>
        </p:nvSpPr>
        <p:spPr>
          <a:xfrm>
            <a:off x="1165026" y="1510119"/>
            <a:ext cx="5709162" cy="362566"/>
          </a:xfrm>
        </p:spPr>
        <p:txBody>
          <a:bodyPr/>
          <a:lstStyle>
            <a:lvl1pPr marL="0" indent="0">
              <a:buNone/>
              <a:defRPr lang="en-US" sz="1800" b="1" kern="1200" smtClean="0">
                <a:solidFill>
                  <a:schemeClr val="tx1"/>
                </a:solidFill>
                <a:latin typeface="Arial" pitchFamily="34" charset="0"/>
                <a:ea typeface="+mn-ea"/>
                <a:cs typeface="Arial" pitchFamily="34" charset="0"/>
              </a:defRPr>
            </a:lvl1pPr>
            <a:lvl2pPr>
              <a:defRPr lang="en-US" sz="1800" kern="1200" smtClean="0">
                <a:solidFill>
                  <a:srgbClr val="28288A"/>
                </a:solidFill>
                <a:latin typeface="Arial" pitchFamily="34" charset="0"/>
                <a:ea typeface="+mn-ea"/>
                <a:cs typeface="Arial" pitchFamily="34" charset="0"/>
              </a:defRPr>
            </a:lvl2pPr>
            <a:lvl3pPr>
              <a:defRPr lang="en-US" sz="1800" kern="1200" smtClean="0">
                <a:solidFill>
                  <a:srgbClr val="28288A"/>
                </a:solidFill>
                <a:latin typeface="Arial" pitchFamily="34" charset="0"/>
                <a:ea typeface="+mn-ea"/>
                <a:cs typeface="Arial" pitchFamily="34" charset="0"/>
              </a:defRPr>
            </a:lvl3pPr>
            <a:lvl4pPr>
              <a:defRPr lang="en-US" sz="1800" kern="1200" smtClean="0">
                <a:solidFill>
                  <a:srgbClr val="28288A"/>
                </a:solidFill>
                <a:latin typeface="Arial" pitchFamily="34" charset="0"/>
                <a:ea typeface="+mn-ea"/>
                <a:cs typeface="Arial" pitchFamily="34" charset="0"/>
              </a:defRPr>
            </a:lvl4pPr>
            <a:lvl5pPr>
              <a:defRPr lang="en-US" sz="1800" kern="1200" dirty="0" err="1">
                <a:solidFill>
                  <a:srgbClr val="28288A"/>
                </a:solidFill>
                <a:latin typeface="Arial" pitchFamily="34" charset="0"/>
                <a:ea typeface="+mn-ea"/>
                <a:cs typeface="Arial" pitchFamily="34" charset="0"/>
              </a:defRPr>
            </a:lvl5pPr>
          </a:lstStyle>
          <a:p>
            <a:pPr lvl="0"/>
            <a:r>
              <a:rPr lang="en-US" dirty="0" smtClean="0"/>
              <a:t>Click to enter the tools title</a:t>
            </a:r>
          </a:p>
        </p:txBody>
      </p:sp>
      <p:sp>
        <p:nvSpPr>
          <p:cNvPr id="17" name="Text Placeholder 8"/>
          <p:cNvSpPr>
            <a:spLocks noGrp="1"/>
          </p:cNvSpPr>
          <p:nvPr>
            <p:ph type="body" sz="quarter" idx="10" hasCustomPrompt="1"/>
          </p:nvPr>
        </p:nvSpPr>
        <p:spPr>
          <a:xfrm>
            <a:off x="1511303" y="2244488"/>
            <a:ext cx="5301875" cy="7065375"/>
          </a:xfrm>
        </p:spPr>
        <p:txBody>
          <a:bodyPr/>
          <a:lstStyle>
            <a:lvl1pPr marL="0" indent="0">
              <a:buSzPct val="150000"/>
              <a:buFont typeface="+mj-lt"/>
              <a:buNone/>
              <a:defRPr>
                <a:solidFill>
                  <a:schemeClr val="tx1"/>
                </a:solidFill>
              </a:defRPr>
            </a:lvl1pPr>
            <a:lvl2pPr>
              <a:buFontTx/>
              <a:buBlip>
                <a:blip r:embed="rId3"/>
              </a:buBlip>
              <a:defRPr>
                <a:solidFill>
                  <a:schemeClr val="bg1"/>
                </a:solidFill>
              </a:defRPr>
            </a:lvl2pPr>
            <a:lvl3pPr>
              <a:buSzPct val="90000"/>
              <a:buFontTx/>
              <a:buBlip>
                <a:blip r:embed="rId4"/>
              </a:buBlip>
              <a:defRPr>
                <a:solidFill>
                  <a:schemeClr val="bg1"/>
                </a:solidFill>
              </a:defRPr>
            </a:lvl3pPr>
          </a:lstStyle>
          <a:p>
            <a:pPr lvl="0"/>
            <a:r>
              <a:rPr lang="en-US" dirty="0" smtClean="0"/>
              <a:t>Click to enter the text</a:t>
            </a:r>
          </a:p>
        </p:txBody>
      </p:sp>
      <p:sp>
        <p:nvSpPr>
          <p:cNvPr id="12" name="Title 1"/>
          <p:cNvSpPr>
            <a:spLocks noGrp="1"/>
          </p:cNvSpPr>
          <p:nvPr>
            <p:ph type="title" hasCustomPrompt="1"/>
          </p:nvPr>
        </p:nvSpPr>
        <p:spPr>
          <a:xfrm>
            <a:off x="1170433" y="463374"/>
            <a:ext cx="11425236" cy="464155"/>
          </a:xfrm>
          <a:prstGeom prst="rect">
            <a:avLst/>
          </a:prstGeom>
        </p:spPr>
        <p:txBody>
          <a:bodyPr lIns="91426" tIns="45713" rIns="91426" bIns="45713"/>
          <a:lstStyle>
            <a:lvl1pPr marL="0" marR="0" indent="0" algn="l" defTabSz="1288856" rtl="0" eaLnBrk="1" fontAlgn="base" latinLnBrk="0" hangingPunct="1">
              <a:lnSpc>
                <a:spcPct val="100000"/>
              </a:lnSpc>
              <a:spcBef>
                <a:spcPct val="0"/>
              </a:spcBef>
              <a:spcAft>
                <a:spcPct val="0"/>
              </a:spcAft>
              <a:buClrTx/>
              <a:buSzTx/>
              <a:buFontTx/>
              <a:buNone/>
              <a:tabLst/>
              <a:defRPr lang="en-US" sz="2400">
                <a:solidFill>
                  <a:schemeClr val="bg1"/>
                </a:solidFill>
              </a:defRPr>
            </a:lvl1pPr>
          </a:lstStyle>
          <a:p>
            <a:r>
              <a:rPr lang="en-US" dirty="0" smtClean="0"/>
              <a:t>Click to enter the main tools slide 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cu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Arrondir un rectangle avec un coin du même côté 3"/>
          <p:cNvSpPr/>
          <p:nvPr userDrawn="1"/>
        </p:nvSpPr>
        <p:spPr>
          <a:xfrm rot="5400000">
            <a:off x="-2011321" y="4479985"/>
            <a:ext cx="7418790" cy="1427644"/>
          </a:xfrm>
          <a:prstGeom prst="round2SameRect">
            <a:avLst>
              <a:gd name="adj1" fmla="val 6552"/>
              <a:gd name="adj2" fmla="val 0"/>
            </a:avLst>
          </a:prstGeom>
          <a:gradFill flip="none" rotWithShape="1">
            <a:gsLst>
              <a:gs pos="0">
                <a:srgbClr val="A197BC">
                  <a:tint val="66000"/>
                  <a:satMod val="160000"/>
                </a:srgbClr>
              </a:gs>
              <a:gs pos="50000">
                <a:srgbClr val="A197BC">
                  <a:tint val="44500"/>
                  <a:satMod val="160000"/>
                </a:srgbClr>
              </a:gs>
              <a:gs pos="100000">
                <a:srgbClr val="A197BC">
                  <a:tint val="23500"/>
                  <a:satMod val="160000"/>
                </a:srgb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1290390" fontAlgn="auto">
              <a:spcBef>
                <a:spcPts val="0"/>
              </a:spcBef>
              <a:spcAft>
                <a:spcPts val="0"/>
              </a:spcAft>
              <a:defRPr/>
            </a:pPr>
            <a:endParaRPr lang="fr-FR" dirty="0">
              <a:solidFill>
                <a:srgbClr val="FFFFFF"/>
              </a:solidFill>
            </a:endParaRPr>
          </a:p>
        </p:txBody>
      </p:sp>
      <p:sp>
        <p:nvSpPr>
          <p:cNvPr id="2"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a:lvl1pPr>
          </a:lstStyle>
          <a:p>
            <a:r>
              <a:rPr lang="en-US" dirty="0" smtClean="0"/>
              <a:t>Click to enter the shortcut slide title</a:t>
            </a:r>
            <a:endParaRPr lang="en-US" dirty="0"/>
          </a:p>
        </p:txBody>
      </p:sp>
      <p:sp>
        <p:nvSpPr>
          <p:cNvPr id="7" name="Arrondir un rectangle avec un coin du même côté 6"/>
          <p:cNvSpPr/>
          <p:nvPr userDrawn="1"/>
        </p:nvSpPr>
        <p:spPr>
          <a:xfrm rot="5400000">
            <a:off x="4053930" y="3710639"/>
            <a:ext cx="7392503" cy="2940050"/>
          </a:xfrm>
          <a:prstGeom prst="round2SameRect">
            <a:avLst>
              <a:gd name="adj1" fmla="val 6552"/>
              <a:gd name="adj2" fmla="val 0"/>
            </a:avLst>
          </a:prstGeom>
          <a:gradFill flip="none" rotWithShape="1">
            <a:gsLst>
              <a:gs pos="0">
                <a:srgbClr val="A197BC">
                  <a:tint val="66000"/>
                  <a:satMod val="160000"/>
                </a:srgbClr>
              </a:gs>
              <a:gs pos="50000">
                <a:srgbClr val="A197BC">
                  <a:tint val="44500"/>
                  <a:satMod val="160000"/>
                </a:srgbClr>
              </a:gs>
              <a:gs pos="100000">
                <a:srgbClr val="A197BC">
                  <a:tint val="23500"/>
                  <a:satMod val="160000"/>
                </a:srgb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1290390" fontAlgn="auto">
              <a:spcBef>
                <a:spcPts val="0"/>
              </a:spcBef>
              <a:spcAft>
                <a:spcPts val="0"/>
              </a:spcAft>
              <a:defRPr/>
            </a:pPr>
            <a:endParaRPr lang="fr-FR" dirty="0">
              <a:solidFill>
                <a:srgbClr val="FFFFFF"/>
              </a:solidFill>
            </a:endParaRPr>
          </a:p>
        </p:txBody>
      </p:sp>
      <p:graphicFrame>
        <p:nvGraphicFramePr>
          <p:cNvPr id="14" name="Table 13"/>
          <p:cNvGraphicFramePr>
            <a:graphicFrameLocks noGrp="1"/>
          </p:cNvGraphicFramePr>
          <p:nvPr userDrawn="1"/>
        </p:nvGraphicFramePr>
        <p:xfrm>
          <a:off x="1019358" y="1682988"/>
          <a:ext cx="5002354" cy="378382"/>
        </p:xfrm>
        <a:graphic>
          <a:graphicData uri="http://schemas.openxmlformats.org/drawingml/2006/table">
            <a:tbl>
              <a:tblPr firstRow="1" bandRow="1">
                <a:tableStyleId>{2D5ABB26-0587-4C30-8999-92F81FD0307C}</a:tableStyleId>
              </a:tblPr>
              <a:tblGrid>
                <a:gridCol w="1376112"/>
                <a:gridCol w="3626242"/>
              </a:tblGrid>
              <a:tr h="378382">
                <a:tc>
                  <a:txBody>
                    <a:bodyPr/>
                    <a:lstStyle/>
                    <a:p>
                      <a:endParaRPr lang="en-US" sz="1800" b="1" dirty="0">
                        <a:solidFill>
                          <a:schemeClr val="accent2"/>
                        </a:solidFill>
                      </a:endParaRPr>
                    </a:p>
                  </a:txBody>
                  <a:tcPr marT="46825" marB="46825"/>
                </a:tc>
                <a:tc>
                  <a:txBody>
                    <a:bodyPr/>
                    <a:lstStyle/>
                    <a:p>
                      <a:pPr marL="0" marR="0" indent="0" algn="l" defTabSz="1290584"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marT="46825" marB="46825"/>
                </a:tc>
              </a:tr>
            </a:tbl>
          </a:graphicData>
        </a:graphic>
      </p:graphicFrame>
      <p:graphicFrame>
        <p:nvGraphicFramePr>
          <p:cNvPr id="15" name="Table 14"/>
          <p:cNvGraphicFramePr>
            <a:graphicFrameLocks noGrp="1"/>
          </p:cNvGraphicFramePr>
          <p:nvPr userDrawn="1"/>
        </p:nvGraphicFramePr>
        <p:xfrm>
          <a:off x="6333107" y="1682988"/>
          <a:ext cx="6092791" cy="378382"/>
        </p:xfrm>
        <a:graphic>
          <a:graphicData uri="http://schemas.openxmlformats.org/drawingml/2006/table">
            <a:tbl>
              <a:tblPr firstRow="1" bandRow="1">
                <a:tableStyleId>{2D5ABB26-0587-4C30-8999-92F81FD0307C}</a:tableStyleId>
              </a:tblPr>
              <a:tblGrid>
                <a:gridCol w="2862408"/>
                <a:gridCol w="3230383"/>
              </a:tblGrid>
              <a:tr h="378382">
                <a:tc>
                  <a:txBody>
                    <a:bodyPr/>
                    <a:lstStyle/>
                    <a:p>
                      <a:endParaRPr lang="en-US" sz="1800" b="1" dirty="0">
                        <a:solidFill>
                          <a:schemeClr val="accent2"/>
                        </a:solidFill>
                      </a:endParaRPr>
                    </a:p>
                  </a:txBody>
                  <a:tcPr marT="46825" marB="46825"/>
                </a:tc>
                <a:tc>
                  <a:txBody>
                    <a:bodyPr/>
                    <a:lstStyle/>
                    <a:p>
                      <a:pPr marL="0" marR="0" indent="0" algn="l" defTabSz="1290584"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txBody>
                  <a:tcPr marT="46825" marB="46825"/>
                </a:tc>
              </a:tr>
            </a:tbl>
          </a:graphicData>
        </a:graphic>
      </p:graphicFrame>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tract Page 1 - V5">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04553" y="1558144"/>
            <a:ext cx="11539471" cy="464155"/>
          </a:xfrm>
          <a:prstGeom prst="rect">
            <a:avLst/>
          </a:prstGeom>
        </p:spPr>
        <p:txBody>
          <a:bodyPr/>
          <a:lstStyle>
            <a:lvl1pPr algn="r">
              <a:defRPr sz="3200" baseline="0">
                <a:solidFill>
                  <a:schemeClr val="accent2"/>
                </a:solidFill>
              </a:defRPr>
            </a:lvl1pPr>
          </a:lstStyle>
          <a:p>
            <a:r>
              <a:rPr lang="en-US" dirty="0" smtClean="0"/>
              <a:t>%</a:t>
            </a:r>
            <a:r>
              <a:rPr lang="en-US" dirty="0" err="1" smtClean="0"/>
              <a:t>tag_title</a:t>
            </a:r>
            <a:r>
              <a:rPr lang="en-US" dirty="0" smtClean="0"/>
              <a:t>%</a:t>
            </a:r>
            <a:endParaRPr lang="en-US" dirty="0"/>
          </a:p>
        </p:txBody>
      </p:sp>
      <p:sp>
        <p:nvSpPr>
          <p:cNvPr id="6" name="Text Placeholder 5"/>
          <p:cNvSpPr>
            <a:spLocks noGrp="1"/>
          </p:cNvSpPr>
          <p:nvPr>
            <p:ph type="body" sz="quarter" idx="10" hasCustomPrompt="1"/>
          </p:nvPr>
        </p:nvSpPr>
        <p:spPr>
          <a:xfrm>
            <a:off x="656823" y="8949085"/>
            <a:ext cx="5165725" cy="385094"/>
          </a:xfrm>
        </p:spPr>
        <p:txBody>
          <a:bodyPr/>
          <a:lstStyle>
            <a:lvl1pPr algn="l" defTabSz="1289050" rtl="0" fontAlgn="base">
              <a:spcBef>
                <a:spcPct val="0"/>
              </a:spcBef>
              <a:spcAft>
                <a:spcPct val="0"/>
              </a:spcAft>
              <a:buNone/>
              <a:defRPr lang="en-US" sz="2200" b="1" kern="1200" dirty="0" smtClean="0">
                <a:solidFill>
                  <a:schemeClr val="tx1"/>
                </a:solidFill>
                <a:latin typeface="Arial" charset="0"/>
                <a:ea typeface="+mn-ea"/>
                <a:cs typeface="Arial" charset="0"/>
              </a:defRPr>
            </a:lvl1pPr>
          </a:lstStyle>
          <a:p>
            <a:pPr lvl="0"/>
            <a:r>
              <a:rPr lang="en-US" dirty="0" smtClean="0"/>
              <a:t>%</a:t>
            </a:r>
            <a:r>
              <a:rPr lang="en-US" dirty="0" err="1" smtClean="0"/>
              <a:t>tag_version</a:t>
            </a:r>
            <a:r>
              <a:rPr lang="en-US" dirty="0" smtClean="0"/>
              <a: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lossar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Arrondir un rectangle avec un coin du même côté 6"/>
          <p:cNvSpPr/>
          <p:nvPr userDrawn="1"/>
        </p:nvSpPr>
        <p:spPr>
          <a:xfrm rot="5400000">
            <a:off x="5566331" y="2647303"/>
            <a:ext cx="7894510" cy="5456921"/>
          </a:xfrm>
          <a:prstGeom prst="round2SameRect">
            <a:avLst>
              <a:gd name="adj1" fmla="val 2300"/>
              <a:gd name="adj2" fmla="val 0"/>
            </a:avLst>
          </a:prstGeom>
          <a:gradFill flip="none" rotWithShape="1">
            <a:gsLst>
              <a:gs pos="0">
                <a:srgbClr val="A197BC">
                  <a:tint val="66000"/>
                  <a:satMod val="160000"/>
                </a:srgbClr>
              </a:gs>
              <a:gs pos="50000">
                <a:srgbClr val="A197BC">
                  <a:tint val="44500"/>
                  <a:satMod val="160000"/>
                </a:srgbClr>
              </a:gs>
              <a:gs pos="100000">
                <a:srgbClr val="A197BC">
                  <a:tint val="23500"/>
                  <a:satMod val="160000"/>
                </a:srgb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1290390" fontAlgn="auto">
              <a:spcBef>
                <a:spcPts val="0"/>
              </a:spcBef>
              <a:spcAft>
                <a:spcPts val="0"/>
              </a:spcAft>
              <a:defRPr/>
            </a:pPr>
            <a:endParaRPr lang="fr-FR" dirty="0">
              <a:solidFill>
                <a:srgbClr val="FFFFFF"/>
              </a:solidFill>
            </a:endParaRPr>
          </a:p>
        </p:txBody>
      </p:sp>
      <p:sp>
        <p:nvSpPr>
          <p:cNvPr id="10" name="Arrondir un rectangle avec un coin du même côté 6"/>
          <p:cNvSpPr/>
          <p:nvPr userDrawn="1"/>
        </p:nvSpPr>
        <p:spPr>
          <a:xfrm rot="5400000">
            <a:off x="-233970" y="2647303"/>
            <a:ext cx="7894510" cy="5456921"/>
          </a:xfrm>
          <a:prstGeom prst="round2SameRect">
            <a:avLst>
              <a:gd name="adj1" fmla="val 2300"/>
              <a:gd name="adj2" fmla="val 0"/>
            </a:avLst>
          </a:prstGeom>
          <a:gradFill flip="none" rotWithShape="1">
            <a:gsLst>
              <a:gs pos="0">
                <a:srgbClr val="A197BC">
                  <a:tint val="66000"/>
                  <a:satMod val="160000"/>
                </a:srgbClr>
              </a:gs>
              <a:gs pos="50000">
                <a:srgbClr val="A197BC">
                  <a:tint val="44500"/>
                  <a:satMod val="160000"/>
                </a:srgbClr>
              </a:gs>
              <a:gs pos="100000">
                <a:srgbClr val="A197BC">
                  <a:tint val="23500"/>
                  <a:satMod val="160000"/>
                </a:srgb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chorCtr="0"/>
          <a:lstStyle/>
          <a:p>
            <a:pPr algn="ctr" defTabSz="1290390" fontAlgn="auto">
              <a:spcBef>
                <a:spcPts val="0"/>
              </a:spcBef>
              <a:spcAft>
                <a:spcPts val="0"/>
              </a:spcAft>
              <a:defRPr/>
            </a:pPr>
            <a:endParaRPr lang="fr-FR" dirty="0">
              <a:solidFill>
                <a:srgbClr val="FFFFFF"/>
              </a:solidFill>
            </a:endParaRPr>
          </a:p>
        </p:txBody>
      </p:sp>
      <p:sp>
        <p:nvSpPr>
          <p:cNvPr id="2"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a:lvl1pPr>
          </a:lstStyle>
          <a:p>
            <a:r>
              <a:rPr lang="en-US" dirty="0" smtClean="0"/>
              <a:t>Click to enter the glossary slide title</a:t>
            </a:r>
            <a:endParaRPr lang="en-US" dirty="0"/>
          </a:p>
        </p:txBody>
      </p:sp>
      <p:sp>
        <p:nvSpPr>
          <p:cNvPr id="9" name="Text Placeholder 8"/>
          <p:cNvSpPr>
            <a:spLocks noGrp="1"/>
          </p:cNvSpPr>
          <p:nvPr>
            <p:ph type="body" sz="quarter" idx="10" hasCustomPrompt="1"/>
          </p:nvPr>
        </p:nvSpPr>
        <p:spPr>
          <a:xfrm>
            <a:off x="982808" y="1441611"/>
            <a:ext cx="5444501" cy="7861550"/>
          </a:xfrm>
        </p:spPr>
        <p:txBody>
          <a:bodyPr wrap="square" lIns="91440" tIns="45720" rIns="91440" bIns="45720"/>
          <a:lstStyle>
            <a:lvl1pPr marL="0" indent="0">
              <a:buFont typeface="+mj-lt"/>
              <a:buNone/>
              <a:defRPr b="0" baseline="0"/>
            </a:lvl1pPr>
          </a:lstStyle>
          <a:p>
            <a:pPr lvl="0"/>
            <a:r>
              <a:rPr lang="en-US" dirty="0" smtClean="0"/>
              <a:t>Click to enter the text</a:t>
            </a:r>
          </a:p>
        </p:txBody>
      </p:sp>
      <p:sp>
        <p:nvSpPr>
          <p:cNvPr id="13" name="Text Placeholder 8"/>
          <p:cNvSpPr>
            <a:spLocks noGrp="1"/>
          </p:cNvSpPr>
          <p:nvPr>
            <p:ph type="body" sz="quarter" idx="14" hasCustomPrompt="1"/>
          </p:nvPr>
        </p:nvSpPr>
        <p:spPr>
          <a:xfrm>
            <a:off x="6787261" y="1441611"/>
            <a:ext cx="5444501" cy="7861550"/>
          </a:xfrm>
        </p:spPr>
        <p:txBody>
          <a:bodyPr vert="horz" wrap="square" lIns="91440" tIns="45720" rIns="91440" bIns="45720" anchor="t" anchorCtr="0"/>
          <a:lstStyle>
            <a:lvl1pPr marL="0" indent="0">
              <a:buFont typeface="+mj-lt"/>
              <a:buNone/>
              <a:defRPr b="0" baseline="0"/>
            </a:lvl1pPr>
          </a:lstStyle>
          <a:p>
            <a:pPr lvl="0"/>
            <a:r>
              <a:rPr lang="en-US" dirty="0" smtClean="0"/>
              <a:t>Click to enter the text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baseline="0"/>
            </a:lvl1pPr>
          </a:lstStyle>
          <a:p>
            <a:r>
              <a:rPr lang="en-US" dirty="0" smtClean="0"/>
              <a:t>Click to enter the slide title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olbox 2">
    <p:spTree>
      <p:nvGrpSpPr>
        <p:cNvPr id="1" name=""/>
        <p:cNvGrpSpPr/>
        <p:nvPr/>
      </p:nvGrpSpPr>
      <p:grpSpPr>
        <a:xfrm>
          <a:off x="0" y="0"/>
          <a:ext cx="0" cy="0"/>
          <a:chOff x="0" y="0"/>
          <a:chExt cx="0" cy="0"/>
        </a:xfrm>
      </p:grpSpPr>
      <p:pic>
        <p:nvPicPr>
          <p:cNvPr id="3074" name="Picture 2" descr="E:\users\qpz\V6_Templates\Images\Elements\clock_orange.png"/>
          <p:cNvPicPr>
            <a:picLocks noChangeArrowheads="1"/>
          </p:cNvPicPr>
          <p:nvPr userDrawn="1"/>
        </p:nvPicPr>
        <p:blipFill>
          <a:blip r:embed="rId2" cstate="print"/>
          <a:srcRect/>
          <a:stretch>
            <a:fillRect/>
          </a:stretch>
        </p:blipFill>
        <p:spPr bwMode="auto">
          <a:xfrm>
            <a:off x="750888" y="8249681"/>
            <a:ext cx="2655238" cy="1137778"/>
          </a:xfrm>
          <a:prstGeom prst="rect">
            <a:avLst/>
          </a:prstGeom>
          <a:noFill/>
        </p:spPr>
      </p:pic>
      <p:sp>
        <p:nvSpPr>
          <p:cNvPr id="2"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a:solidFill>
                  <a:schemeClr val="tx1"/>
                </a:solidFill>
              </a:defRPr>
            </a:lvl1pPr>
          </a:lstStyle>
          <a:p>
            <a:r>
              <a:rPr lang="en-US" dirty="0" smtClean="0"/>
              <a:t>Toolbox 1: Elements</a:t>
            </a:r>
            <a:endParaRPr lang="en-US" dirty="0"/>
          </a:p>
        </p:txBody>
      </p:sp>
      <p:grpSp>
        <p:nvGrpSpPr>
          <p:cNvPr id="3" name="Groupe 12"/>
          <p:cNvGrpSpPr/>
          <p:nvPr userDrawn="1"/>
        </p:nvGrpSpPr>
        <p:grpSpPr>
          <a:xfrm>
            <a:off x="7589221" y="3401980"/>
            <a:ext cx="3648321" cy="1795250"/>
            <a:chOff x="7753350" y="1637760"/>
            <a:chExt cx="5010150" cy="7658647"/>
          </a:xfrm>
          <a:effectLst>
            <a:outerShdw blurRad="190500" dist="63500" dir="5100000" sx="102000" sy="102000" algn="tl" rotWithShape="0">
              <a:prstClr val="black">
                <a:alpha val="27000"/>
              </a:prstClr>
            </a:outerShdw>
          </a:effectLst>
        </p:grpSpPr>
        <p:sp>
          <p:nvSpPr>
            <p:cNvPr id="10" name="Rectangle à coins arrondis 27"/>
            <p:cNvSpPr/>
            <p:nvPr/>
          </p:nvSpPr>
          <p:spPr>
            <a:xfrm>
              <a:off x="7753350" y="1637760"/>
              <a:ext cx="5010150" cy="7658647"/>
            </a:xfrm>
            <a:prstGeom prst="roundRect">
              <a:avLst>
                <a:gd name="adj" fmla="val 3659"/>
              </a:avLst>
            </a:prstGeom>
            <a:gradFill flip="none" rotWithShape="1">
              <a:gsLst>
                <a:gs pos="0">
                  <a:srgbClr val="A197BC">
                    <a:tint val="66000"/>
                    <a:satMod val="160000"/>
                  </a:srgbClr>
                </a:gs>
                <a:gs pos="50000">
                  <a:srgbClr val="A197BC">
                    <a:tint val="44500"/>
                    <a:satMod val="160000"/>
                  </a:srgbClr>
                </a:gs>
                <a:gs pos="100000">
                  <a:srgbClr val="A197BC">
                    <a:tint val="23500"/>
                    <a:satMod val="160000"/>
                  </a:srgb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90390" fontAlgn="auto">
                <a:spcBef>
                  <a:spcPts val="0"/>
                </a:spcBef>
                <a:spcAft>
                  <a:spcPts val="0"/>
                </a:spcAft>
                <a:defRPr/>
              </a:pPr>
              <a:endParaRPr lang="fr-FR" dirty="0">
                <a:solidFill>
                  <a:srgbClr val="3F0077"/>
                </a:solidFill>
              </a:endParaRPr>
            </a:p>
          </p:txBody>
        </p:sp>
        <p:sp>
          <p:nvSpPr>
            <p:cNvPr id="11" name="Rectangle à coins arrondis 42"/>
            <p:cNvSpPr/>
            <p:nvPr/>
          </p:nvSpPr>
          <p:spPr>
            <a:xfrm>
              <a:off x="7917940" y="2306194"/>
              <a:ext cx="4639810" cy="6408417"/>
            </a:xfrm>
            <a:prstGeom prst="roundRect">
              <a:avLst>
                <a:gd name="adj" fmla="val 3659"/>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90390" fontAlgn="auto">
                <a:spcBef>
                  <a:spcPts val="0"/>
                </a:spcBef>
                <a:spcAft>
                  <a:spcPts val="0"/>
                </a:spcAft>
                <a:defRPr/>
              </a:pPr>
              <a:endParaRPr lang="fr-FR" dirty="0">
                <a:solidFill>
                  <a:srgbClr val="3F0077"/>
                </a:solidFill>
              </a:endParaRPr>
            </a:p>
          </p:txBody>
        </p:sp>
      </p:grpSp>
      <p:sp>
        <p:nvSpPr>
          <p:cNvPr id="71" name="Oval 29"/>
          <p:cNvSpPr/>
          <p:nvPr/>
        </p:nvSpPr>
        <p:spPr>
          <a:xfrm>
            <a:off x="2641724" y="3810970"/>
            <a:ext cx="464348" cy="475567"/>
          </a:xfrm>
          <a:prstGeom prst="ellipse">
            <a:avLst/>
          </a:prstGeom>
          <a:ln/>
        </p:spPr>
        <p:style>
          <a:lnRef idx="1">
            <a:schemeClr val="accent2"/>
          </a:lnRef>
          <a:fillRef idx="2">
            <a:schemeClr val="accent2"/>
          </a:fillRef>
          <a:effectRef idx="1">
            <a:schemeClr val="accent2"/>
          </a:effectRef>
          <a:fontRef idx="minor">
            <a:schemeClr val="dk1"/>
          </a:fontRef>
        </p:style>
        <p:txBody>
          <a:bodyPr wrap="none" lIns="0" tIns="0" rIns="0" bIns="0" rtlCol="0" anchor="ctr" anchorCtr="1"/>
          <a:lstStyle/>
          <a:p>
            <a:pPr algn="ctr"/>
            <a:r>
              <a:rPr lang="en-US" sz="1800" b="1" dirty="0" smtClean="0">
                <a:solidFill>
                  <a:srgbClr val="F28411"/>
                </a:solidFill>
              </a:rPr>
              <a:t>10b</a:t>
            </a:r>
            <a:endParaRPr lang="en-US" sz="1800" b="1" dirty="0">
              <a:solidFill>
                <a:srgbClr val="F28411"/>
              </a:solidFill>
            </a:endParaRPr>
          </a:p>
        </p:txBody>
      </p:sp>
      <p:sp>
        <p:nvSpPr>
          <p:cNvPr id="74" name="Oval 29"/>
          <p:cNvSpPr/>
          <p:nvPr/>
        </p:nvSpPr>
        <p:spPr>
          <a:xfrm>
            <a:off x="7383241" y="3193389"/>
            <a:ext cx="464348" cy="475567"/>
          </a:xfrm>
          <a:prstGeom prst="ellipse">
            <a:avLst/>
          </a:prstGeom>
          <a:ln>
            <a:solidFill>
              <a:schemeClr val="tx1"/>
            </a:solidFill>
          </a:ln>
        </p:spPr>
        <p:style>
          <a:lnRef idx="1">
            <a:schemeClr val="dk1"/>
          </a:lnRef>
          <a:fillRef idx="2">
            <a:schemeClr val="dk1"/>
          </a:fillRef>
          <a:effectRef idx="1">
            <a:schemeClr val="dk1"/>
          </a:effectRef>
          <a:fontRef idx="minor">
            <a:schemeClr val="dk1"/>
          </a:fontRef>
        </p:style>
        <p:txBody>
          <a:bodyPr wrap="none" lIns="0" tIns="0" rIns="0" bIns="0" rtlCol="0" anchor="ctr" anchorCtr="1"/>
          <a:lstStyle/>
          <a:p>
            <a:pPr algn="ctr"/>
            <a:r>
              <a:rPr lang="en-US" sz="1800" b="1" dirty="0" smtClean="0">
                <a:solidFill>
                  <a:srgbClr val="3F0077"/>
                </a:solidFill>
              </a:rPr>
              <a:t>1</a:t>
            </a:r>
            <a:endParaRPr lang="en-US" sz="1800" b="1" dirty="0">
              <a:solidFill>
                <a:srgbClr val="3F0077"/>
              </a:solidFill>
            </a:endParaRPr>
          </a:p>
        </p:txBody>
      </p:sp>
      <p:grpSp>
        <p:nvGrpSpPr>
          <p:cNvPr id="4" name="Group 27"/>
          <p:cNvGrpSpPr/>
          <p:nvPr userDrawn="1"/>
        </p:nvGrpSpPr>
        <p:grpSpPr>
          <a:xfrm>
            <a:off x="987552" y="1741474"/>
            <a:ext cx="4191366" cy="606100"/>
            <a:chOff x="779319" y="2322684"/>
            <a:chExt cx="4191366" cy="591801"/>
          </a:xfrm>
        </p:grpSpPr>
        <p:sp>
          <p:nvSpPr>
            <p:cNvPr id="35" name="Rectangle à coins arrondis 23"/>
            <p:cNvSpPr/>
            <p:nvPr userDrawn="1"/>
          </p:nvSpPr>
          <p:spPr>
            <a:xfrm rot="10800000" flipV="1">
              <a:off x="1728432" y="2362941"/>
              <a:ext cx="3242253" cy="408623"/>
            </a:xfrm>
            <a:prstGeom prst="wedgeRoundRectCallout">
              <a:avLst>
                <a:gd name="adj1" fmla="val 62495"/>
                <a:gd name="adj2" fmla="val -4832"/>
                <a:gd name="adj3" fmla="val 16667"/>
              </a:avLst>
            </a:prstGeom>
            <a:solidFill>
              <a:srgbClr val="EEEDF3"/>
            </a:solidFill>
            <a:ln w="3175" cap="flat" cmpd="sng" algn="ctr">
              <a:solidFill>
                <a:srgbClr val="FFFFFF">
                  <a:shade val="50000"/>
                </a:srgbClr>
              </a:solidFill>
              <a:prstDash val="solid"/>
            </a:ln>
            <a:effectLst/>
          </p:spPr>
          <p:txBody>
            <a:bodyPr lIns="91440" tIns="45720" rIns="91440" bIns="45720" rtlCol="0" anchor="ctr">
              <a:spAutoFit/>
            </a:bodyPr>
            <a:lstStyle/>
            <a:p>
              <a:pPr algn="ctr" defTabSz="1288856">
                <a:defRPr/>
              </a:pPr>
              <a:r>
                <a:rPr lang="en-US" sz="1800" dirty="0" smtClean="0">
                  <a:solidFill>
                    <a:srgbClr val="F28411"/>
                  </a:solidFill>
                  <a:latin typeface="Arial" pitchFamily="34" charset="0"/>
                  <a:cs typeface="Arial" pitchFamily="34" charset="0"/>
                </a:rPr>
                <a:t>Enter the tips</a:t>
              </a:r>
            </a:p>
          </p:txBody>
        </p:sp>
        <p:pic>
          <p:nvPicPr>
            <p:cNvPr id="38" name="Image 21" descr="personage qui montre.png"/>
            <p:cNvPicPr>
              <a:picLocks noChangeAspect="1"/>
            </p:cNvPicPr>
            <p:nvPr/>
          </p:nvPicPr>
          <p:blipFill>
            <a:blip r:embed="rId3" cstate="print"/>
            <a:stretch>
              <a:fillRect/>
            </a:stretch>
          </p:blipFill>
          <p:spPr>
            <a:xfrm>
              <a:off x="779319" y="2322684"/>
              <a:ext cx="718989" cy="591801"/>
            </a:xfrm>
            <a:prstGeom prst="rect">
              <a:avLst/>
            </a:prstGeom>
          </p:spPr>
        </p:pic>
      </p:grpSp>
      <p:sp>
        <p:nvSpPr>
          <p:cNvPr id="53" name="Oval 29"/>
          <p:cNvSpPr>
            <a:spLocks noChangeAspect="1"/>
          </p:cNvSpPr>
          <p:nvPr userDrawn="1"/>
        </p:nvSpPr>
        <p:spPr>
          <a:xfrm>
            <a:off x="980794" y="3810970"/>
            <a:ext cx="464348" cy="475567"/>
          </a:xfrm>
          <a:prstGeom prst="ellipse">
            <a:avLst/>
          </a:prstGeom>
          <a:ln/>
        </p:spPr>
        <p:style>
          <a:lnRef idx="1">
            <a:schemeClr val="accent2"/>
          </a:lnRef>
          <a:fillRef idx="2">
            <a:schemeClr val="accent2"/>
          </a:fillRef>
          <a:effectRef idx="1">
            <a:schemeClr val="accent2"/>
          </a:effectRef>
          <a:fontRef idx="minor">
            <a:schemeClr val="dk1"/>
          </a:fontRef>
        </p:style>
        <p:txBody>
          <a:bodyPr wrap="none" lIns="0" tIns="0" rIns="0" bIns="0" rtlCol="0" anchor="ctr" anchorCtr="1"/>
          <a:lstStyle/>
          <a:p>
            <a:pPr algn="ctr"/>
            <a:r>
              <a:rPr lang="en-US" sz="1800" b="1" dirty="0" smtClean="0">
                <a:solidFill>
                  <a:srgbClr val="F28411"/>
                </a:solidFill>
              </a:rPr>
              <a:t>1</a:t>
            </a:r>
            <a:endParaRPr lang="en-US" sz="1800" b="1" dirty="0">
              <a:solidFill>
                <a:srgbClr val="F28411"/>
              </a:solidFill>
            </a:endParaRPr>
          </a:p>
        </p:txBody>
      </p:sp>
      <p:cxnSp>
        <p:nvCxnSpPr>
          <p:cNvPr id="37" name="AutoShape 30"/>
          <p:cNvCxnSpPr>
            <a:cxnSpLocks noChangeShapeType="1"/>
          </p:cNvCxnSpPr>
          <p:nvPr userDrawn="1"/>
        </p:nvCxnSpPr>
        <p:spPr bwMode="auto">
          <a:xfrm>
            <a:off x="980795" y="4974183"/>
            <a:ext cx="1838583" cy="0"/>
          </a:xfrm>
          <a:prstGeom prst="straightConnector1">
            <a:avLst/>
          </a:prstGeom>
          <a:noFill/>
          <a:ln w="28575">
            <a:solidFill>
              <a:srgbClr val="F28411"/>
            </a:solidFill>
            <a:round/>
            <a:headEnd/>
            <a:tailEnd type="triangle" w="lg" len="lg"/>
          </a:ln>
          <a:effectLst/>
        </p:spPr>
      </p:cxnSp>
      <p:sp>
        <p:nvSpPr>
          <p:cNvPr id="79" name="Arrondir un rectangle avec un coin du même côté 13"/>
          <p:cNvSpPr/>
          <p:nvPr userDrawn="1"/>
        </p:nvSpPr>
        <p:spPr>
          <a:xfrm rot="5400000">
            <a:off x="3757464" y="2835747"/>
            <a:ext cx="488550" cy="5880102"/>
          </a:xfrm>
          <a:prstGeom prst="round2SameRect">
            <a:avLst>
              <a:gd name="adj1" fmla="val 6552"/>
              <a:gd name="adj2" fmla="val 0"/>
            </a:avLst>
          </a:prstGeom>
          <a:gradFill flip="none" rotWithShape="1">
            <a:gsLst>
              <a:gs pos="63000">
                <a:srgbClr val="FFD393">
                  <a:alpha val="74902"/>
                </a:srgbClr>
              </a:gs>
              <a:gs pos="33000">
                <a:srgbClr val="F6A95C">
                  <a:alpha val="83000"/>
                </a:srgbClr>
              </a:gs>
              <a:gs pos="0">
                <a:srgbClr val="FFC88B"/>
              </a:gs>
            </a:gsLst>
            <a:path path="circle">
              <a:fillToRect l="100000" t="100000"/>
            </a:path>
            <a:tileRect r="-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1290390" fontAlgn="auto">
              <a:spcBef>
                <a:spcPts val="0"/>
              </a:spcBef>
              <a:spcAft>
                <a:spcPts val="0"/>
              </a:spcAft>
              <a:defRPr/>
            </a:pPr>
            <a:endParaRPr lang="fr-FR" dirty="0">
              <a:solidFill>
                <a:srgbClr val="FFFFFF"/>
              </a:solidFill>
            </a:endParaRPr>
          </a:p>
        </p:txBody>
      </p:sp>
      <p:pic>
        <p:nvPicPr>
          <p:cNvPr id="31" name="Picture 3" descr="E:\users\qpz\V6_Templates\Images\Bullets\tips.png"/>
          <p:cNvPicPr>
            <a:picLocks noChangeAspect="1" noChangeArrowheads="1"/>
          </p:cNvPicPr>
          <p:nvPr userDrawn="1"/>
        </p:nvPicPr>
        <p:blipFill>
          <a:blip r:embed="rId4" cstate="print"/>
          <a:srcRect/>
          <a:stretch>
            <a:fillRect/>
          </a:stretch>
        </p:blipFill>
        <p:spPr bwMode="auto">
          <a:xfrm>
            <a:off x="7413645" y="5575845"/>
            <a:ext cx="367022" cy="361148"/>
          </a:xfrm>
          <a:prstGeom prst="rect">
            <a:avLst/>
          </a:prstGeom>
          <a:noFill/>
        </p:spPr>
      </p:pic>
      <p:sp>
        <p:nvSpPr>
          <p:cNvPr id="32" name="Text Placeholder 40"/>
          <p:cNvSpPr txBox="1">
            <a:spLocks/>
          </p:cNvSpPr>
          <p:nvPr userDrawn="1"/>
        </p:nvSpPr>
        <p:spPr>
          <a:xfrm>
            <a:off x="987552" y="3090401"/>
            <a:ext cx="5833662" cy="378257"/>
          </a:xfrm>
          <a:prstGeom prst="rect">
            <a:avLst/>
          </a:prstGeom>
          <a:ln>
            <a:solidFill>
              <a:schemeClr val="tx1"/>
            </a:solidFill>
          </a:ln>
        </p:spPr>
        <p:txBody>
          <a:bodyPr wrap="square" lIns="91440" tIns="45720" rIns="91440" bIns="45720" anchor="t" anchorCtr="0">
            <a:spAutoFit/>
          </a:bodyPr>
          <a:lstStyle>
            <a:lvl1pPr marL="403164" indent="-403164">
              <a:buSzPct val="150000"/>
              <a:buFontTx/>
              <a:buBlip>
                <a:blip r:embed="rId5"/>
              </a:buBlip>
              <a:defRPr b="0">
                <a:solidFill>
                  <a:schemeClr val="tx1"/>
                </a:solidFill>
              </a:defRPr>
            </a:lvl1pPr>
          </a:lstStyle>
          <a:p>
            <a:pPr defTabSz="1288856">
              <a:spcBef>
                <a:spcPct val="20000"/>
              </a:spcBef>
              <a:defRPr/>
            </a:pPr>
            <a:r>
              <a:rPr lang="en-US" sz="1800" dirty="0" smtClean="0">
                <a:solidFill>
                  <a:srgbClr val="3F0077"/>
                </a:solidFill>
                <a:latin typeface="Arial"/>
              </a:rPr>
              <a:t>Click to edit the text for exercise recap</a:t>
            </a:r>
          </a:p>
        </p:txBody>
      </p:sp>
      <p:sp>
        <p:nvSpPr>
          <p:cNvPr id="34" name="Text Placeholder 26"/>
          <p:cNvSpPr txBox="1">
            <a:spLocks/>
          </p:cNvSpPr>
          <p:nvPr userDrawn="1"/>
        </p:nvSpPr>
        <p:spPr>
          <a:xfrm>
            <a:off x="7826831" y="3642725"/>
            <a:ext cx="3105662" cy="283692"/>
          </a:xfrm>
          <a:prstGeom prst="rect">
            <a:avLst/>
          </a:prstGeom>
        </p:spPr>
        <p:txBody>
          <a:bodyPr lIns="0" tIns="0" rIns="0" bIns="0">
            <a:spAutoFit/>
          </a:bodyPr>
          <a:lstStyle>
            <a:lvl1pPr marL="0" indent="0">
              <a:buNone/>
              <a:defRPr lang="en-US" sz="1800" b="0" kern="1200" smtClean="0">
                <a:solidFill>
                  <a:schemeClr val="tx1"/>
                </a:solidFill>
                <a:latin typeface="Arial" pitchFamily="34" charset="0"/>
                <a:ea typeface="+mn-ea"/>
                <a:cs typeface="Arial" pitchFamily="34" charset="0"/>
              </a:defRPr>
            </a:lvl1pPr>
            <a:lvl2pPr>
              <a:defRPr lang="en-US" sz="1800" kern="1200" smtClean="0">
                <a:solidFill>
                  <a:srgbClr val="28288A"/>
                </a:solidFill>
                <a:latin typeface="Arial" pitchFamily="34" charset="0"/>
                <a:ea typeface="+mn-ea"/>
                <a:cs typeface="Arial" pitchFamily="34" charset="0"/>
              </a:defRPr>
            </a:lvl2pPr>
            <a:lvl3pPr>
              <a:defRPr lang="en-US" sz="1800" kern="1200" smtClean="0">
                <a:solidFill>
                  <a:srgbClr val="28288A"/>
                </a:solidFill>
                <a:latin typeface="Arial" pitchFamily="34" charset="0"/>
                <a:ea typeface="+mn-ea"/>
                <a:cs typeface="Arial" pitchFamily="34" charset="0"/>
              </a:defRPr>
            </a:lvl3pPr>
            <a:lvl4pPr>
              <a:defRPr lang="en-US" sz="1800" kern="1200" smtClean="0">
                <a:solidFill>
                  <a:srgbClr val="28288A"/>
                </a:solidFill>
                <a:latin typeface="Arial" pitchFamily="34" charset="0"/>
                <a:ea typeface="+mn-ea"/>
                <a:cs typeface="Arial" pitchFamily="34" charset="0"/>
              </a:defRPr>
            </a:lvl4pPr>
            <a:lvl5pPr>
              <a:defRPr lang="en-US" sz="1800" kern="1200" dirty="0" err="1">
                <a:solidFill>
                  <a:srgbClr val="28288A"/>
                </a:solidFill>
                <a:latin typeface="Arial" pitchFamily="34" charset="0"/>
                <a:ea typeface="+mn-ea"/>
                <a:cs typeface="Arial" pitchFamily="34" charset="0"/>
              </a:defRPr>
            </a:lvl5pPr>
          </a:lstStyle>
          <a:p>
            <a:pPr defTabSz="1288856">
              <a:spcBef>
                <a:spcPct val="20000"/>
              </a:spcBef>
              <a:buFont typeface="+mj-lt"/>
              <a:buNone/>
              <a:defRPr/>
            </a:pPr>
            <a:r>
              <a:rPr dirty="0">
                <a:solidFill>
                  <a:srgbClr val="3F0077"/>
                </a:solidFill>
              </a:rPr>
              <a:t>Click to enter the text</a:t>
            </a:r>
          </a:p>
        </p:txBody>
      </p:sp>
      <p:sp>
        <p:nvSpPr>
          <p:cNvPr id="8" name="Arrondir un rectangle avec un coin du même côté 22"/>
          <p:cNvSpPr/>
          <p:nvPr userDrawn="1"/>
        </p:nvSpPr>
        <p:spPr>
          <a:xfrm rot="5400000">
            <a:off x="9334850" y="-48542"/>
            <a:ext cx="1097452" cy="5000661"/>
          </a:xfrm>
          <a:prstGeom prst="round2SameRect">
            <a:avLst>
              <a:gd name="adj1" fmla="val 6552"/>
              <a:gd name="adj2" fmla="val 0"/>
            </a:avLst>
          </a:prstGeom>
          <a:gradFill flip="none" rotWithShape="1">
            <a:gsLst>
              <a:gs pos="0">
                <a:srgbClr val="A197BC">
                  <a:tint val="66000"/>
                  <a:satMod val="160000"/>
                </a:srgbClr>
              </a:gs>
              <a:gs pos="50000">
                <a:srgbClr val="A197BC">
                  <a:tint val="44500"/>
                  <a:satMod val="160000"/>
                </a:srgbClr>
              </a:gs>
              <a:gs pos="100000">
                <a:srgbClr val="A197BC">
                  <a:tint val="23500"/>
                  <a:satMod val="160000"/>
                </a:srgb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1290390" fontAlgn="auto">
              <a:spcBef>
                <a:spcPts val="0"/>
              </a:spcBef>
              <a:spcAft>
                <a:spcPts val="0"/>
              </a:spcAft>
              <a:defRPr/>
            </a:pPr>
            <a:endParaRPr lang="fr-FR" dirty="0">
              <a:solidFill>
                <a:srgbClr val="3F0077"/>
              </a:solidFill>
            </a:endParaRPr>
          </a:p>
        </p:txBody>
      </p:sp>
      <p:sp>
        <p:nvSpPr>
          <p:cNvPr id="36" name="Text Placeholder 26"/>
          <p:cNvSpPr txBox="1">
            <a:spLocks/>
          </p:cNvSpPr>
          <p:nvPr userDrawn="1"/>
        </p:nvSpPr>
        <p:spPr>
          <a:xfrm>
            <a:off x="7620853" y="2030802"/>
            <a:ext cx="4604262" cy="283692"/>
          </a:xfrm>
          <a:prstGeom prst="rect">
            <a:avLst/>
          </a:prstGeom>
        </p:spPr>
        <p:txBody>
          <a:bodyPr lIns="0" tIns="0" rIns="0" bIns="0">
            <a:spAutoFit/>
          </a:bodyPr>
          <a:lstStyle>
            <a:lvl1pPr marL="0" indent="0">
              <a:buNone/>
              <a:defRPr lang="en-US" sz="1800" b="0" kern="1200" smtClean="0">
                <a:solidFill>
                  <a:schemeClr val="tx1"/>
                </a:solidFill>
                <a:latin typeface="Arial" pitchFamily="34" charset="0"/>
                <a:ea typeface="+mn-ea"/>
                <a:cs typeface="Arial" pitchFamily="34" charset="0"/>
              </a:defRPr>
            </a:lvl1pPr>
            <a:lvl2pPr>
              <a:defRPr lang="en-US" sz="1800" kern="1200" smtClean="0">
                <a:solidFill>
                  <a:srgbClr val="28288A"/>
                </a:solidFill>
                <a:latin typeface="Arial" pitchFamily="34" charset="0"/>
                <a:ea typeface="+mn-ea"/>
                <a:cs typeface="Arial" pitchFamily="34" charset="0"/>
              </a:defRPr>
            </a:lvl2pPr>
            <a:lvl3pPr>
              <a:defRPr lang="en-US" sz="1800" kern="1200" smtClean="0">
                <a:solidFill>
                  <a:srgbClr val="28288A"/>
                </a:solidFill>
                <a:latin typeface="Arial" pitchFamily="34" charset="0"/>
                <a:ea typeface="+mn-ea"/>
                <a:cs typeface="Arial" pitchFamily="34" charset="0"/>
              </a:defRPr>
            </a:lvl3pPr>
            <a:lvl4pPr>
              <a:defRPr lang="en-US" sz="1800" kern="1200" smtClean="0">
                <a:solidFill>
                  <a:srgbClr val="28288A"/>
                </a:solidFill>
                <a:latin typeface="Arial" pitchFamily="34" charset="0"/>
                <a:ea typeface="+mn-ea"/>
                <a:cs typeface="Arial" pitchFamily="34" charset="0"/>
              </a:defRPr>
            </a:lvl4pPr>
            <a:lvl5pPr>
              <a:defRPr lang="en-US" sz="1800" kern="1200" dirty="0" err="1">
                <a:solidFill>
                  <a:srgbClr val="28288A"/>
                </a:solidFill>
                <a:latin typeface="Arial" pitchFamily="34" charset="0"/>
                <a:ea typeface="+mn-ea"/>
                <a:cs typeface="Arial" pitchFamily="34" charset="0"/>
              </a:defRPr>
            </a:lvl5pPr>
          </a:lstStyle>
          <a:p>
            <a:pPr defTabSz="1288856">
              <a:spcBef>
                <a:spcPct val="20000"/>
              </a:spcBef>
              <a:buFont typeface="+mj-lt"/>
              <a:buNone/>
              <a:defRPr/>
            </a:pPr>
            <a:r>
              <a:rPr dirty="0">
                <a:solidFill>
                  <a:srgbClr val="3F0077"/>
                </a:solidFill>
              </a:rPr>
              <a:t>Click to enter the text</a:t>
            </a:r>
          </a:p>
        </p:txBody>
      </p:sp>
      <p:sp>
        <p:nvSpPr>
          <p:cNvPr id="42" name="Text Placeholder 26"/>
          <p:cNvSpPr txBox="1">
            <a:spLocks/>
          </p:cNvSpPr>
          <p:nvPr userDrawn="1"/>
        </p:nvSpPr>
        <p:spPr>
          <a:xfrm>
            <a:off x="8093534" y="5671072"/>
            <a:ext cx="2333171" cy="252170"/>
          </a:xfrm>
          <a:prstGeom prst="rect">
            <a:avLst/>
          </a:prstGeom>
        </p:spPr>
        <p:txBody>
          <a:bodyPr lIns="0" tIns="0" rIns="0" bIns="0" anchor="ctr">
            <a:spAutoFit/>
          </a:bodyPr>
          <a:lstStyle>
            <a:lvl1pPr marL="0" indent="0" algn="ctr">
              <a:buNone/>
              <a:defRPr lang="en-US" sz="1500" b="0" kern="1200" baseline="0" smtClean="0">
                <a:solidFill>
                  <a:schemeClr val="accent2"/>
                </a:solidFill>
                <a:latin typeface="Arial" pitchFamily="34" charset="0"/>
                <a:ea typeface="+mn-ea"/>
                <a:cs typeface="Arial" pitchFamily="34" charset="0"/>
              </a:defRPr>
            </a:lvl1pPr>
            <a:lvl2pPr>
              <a:defRPr lang="en-US" sz="1800" kern="1200" smtClean="0">
                <a:solidFill>
                  <a:srgbClr val="28288A"/>
                </a:solidFill>
                <a:latin typeface="Arial" pitchFamily="34" charset="0"/>
                <a:ea typeface="+mn-ea"/>
                <a:cs typeface="Arial" pitchFamily="34" charset="0"/>
              </a:defRPr>
            </a:lvl2pPr>
            <a:lvl3pPr>
              <a:defRPr lang="en-US" sz="1800" kern="1200" smtClean="0">
                <a:solidFill>
                  <a:srgbClr val="28288A"/>
                </a:solidFill>
                <a:latin typeface="Arial" pitchFamily="34" charset="0"/>
                <a:ea typeface="+mn-ea"/>
                <a:cs typeface="Arial" pitchFamily="34" charset="0"/>
              </a:defRPr>
            </a:lvl3pPr>
            <a:lvl4pPr>
              <a:defRPr lang="en-US" sz="1800" kern="1200" smtClean="0">
                <a:solidFill>
                  <a:srgbClr val="28288A"/>
                </a:solidFill>
                <a:latin typeface="Arial" pitchFamily="34" charset="0"/>
                <a:ea typeface="+mn-ea"/>
                <a:cs typeface="Arial" pitchFamily="34" charset="0"/>
              </a:defRPr>
            </a:lvl4pPr>
            <a:lvl5pPr>
              <a:defRPr lang="en-US" sz="1800" kern="1200" dirty="0" err="1">
                <a:solidFill>
                  <a:srgbClr val="28288A"/>
                </a:solidFill>
                <a:latin typeface="Arial" pitchFamily="34" charset="0"/>
                <a:ea typeface="+mn-ea"/>
                <a:cs typeface="Arial" pitchFamily="34" charset="0"/>
              </a:defRPr>
            </a:lvl5pPr>
          </a:lstStyle>
          <a:p>
            <a:pPr defTabSz="1288856">
              <a:spcBef>
                <a:spcPct val="20000"/>
              </a:spcBef>
              <a:buFont typeface="+mj-lt"/>
              <a:buNone/>
              <a:defRPr/>
            </a:pPr>
            <a:r>
              <a:rPr sz="1600" dirty="0">
                <a:solidFill>
                  <a:srgbClr val="F28411"/>
                </a:solidFill>
              </a:rPr>
              <a:t>Text for annotations</a:t>
            </a:r>
          </a:p>
        </p:txBody>
      </p:sp>
      <p:sp>
        <p:nvSpPr>
          <p:cNvPr id="44" name="Text Placeholder 26"/>
          <p:cNvSpPr txBox="1">
            <a:spLocks/>
          </p:cNvSpPr>
          <p:nvPr userDrawn="1"/>
        </p:nvSpPr>
        <p:spPr>
          <a:xfrm>
            <a:off x="1152147" y="5617938"/>
            <a:ext cx="5709162" cy="283692"/>
          </a:xfrm>
          <a:prstGeom prst="rect">
            <a:avLst/>
          </a:prstGeom>
        </p:spPr>
        <p:txBody>
          <a:bodyPr lIns="0" tIns="0" rIns="0" bIns="0">
            <a:spAutoFit/>
          </a:bodyPr>
          <a:lstStyle>
            <a:lvl1pPr marL="0" indent="0">
              <a:buNone/>
              <a:defRPr lang="en-US" sz="1800" b="1" kern="1200" smtClean="0">
                <a:solidFill>
                  <a:schemeClr val="tx1"/>
                </a:solidFill>
                <a:latin typeface="Arial" pitchFamily="34" charset="0"/>
                <a:ea typeface="+mn-ea"/>
                <a:cs typeface="Arial" pitchFamily="34" charset="0"/>
              </a:defRPr>
            </a:lvl1pPr>
            <a:lvl2pPr>
              <a:defRPr lang="en-US" sz="1800" kern="1200" smtClean="0">
                <a:solidFill>
                  <a:srgbClr val="28288A"/>
                </a:solidFill>
                <a:latin typeface="Arial" pitchFamily="34" charset="0"/>
                <a:ea typeface="+mn-ea"/>
                <a:cs typeface="Arial" pitchFamily="34" charset="0"/>
              </a:defRPr>
            </a:lvl2pPr>
            <a:lvl3pPr>
              <a:defRPr lang="en-US" sz="1800" kern="1200" smtClean="0">
                <a:solidFill>
                  <a:srgbClr val="28288A"/>
                </a:solidFill>
                <a:latin typeface="Arial" pitchFamily="34" charset="0"/>
                <a:ea typeface="+mn-ea"/>
                <a:cs typeface="Arial" pitchFamily="34" charset="0"/>
              </a:defRPr>
            </a:lvl3pPr>
            <a:lvl4pPr>
              <a:defRPr lang="en-US" sz="1800" kern="1200" smtClean="0">
                <a:solidFill>
                  <a:srgbClr val="28288A"/>
                </a:solidFill>
                <a:latin typeface="Arial" pitchFamily="34" charset="0"/>
                <a:ea typeface="+mn-ea"/>
                <a:cs typeface="Arial" pitchFamily="34" charset="0"/>
              </a:defRPr>
            </a:lvl4pPr>
            <a:lvl5pPr>
              <a:defRPr lang="en-US" sz="1800" kern="1200" dirty="0" err="1">
                <a:solidFill>
                  <a:srgbClr val="28288A"/>
                </a:solidFill>
                <a:latin typeface="Arial" pitchFamily="34" charset="0"/>
                <a:ea typeface="+mn-ea"/>
                <a:cs typeface="Arial" pitchFamily="34" charset="0"/>
              </a:defRPr>
            </a:lvl5pPr>
          </a:lstStyle>
          <a:p>
            <a:pPr defTabSz="1288856">
              <a:spcBef>
                <a:spcPct val="20000"/>
              </a:spcBef>
              <a:buFont typeface="+mj-lt"/>
              <a:buNone/>
              <a:defRPr/>
            </a:pPr>
            <a:r>
              <a:rPr dirty="0">
                <a:solidFill>
                  <a:srgbClr val="3F0077"/>
                </a:solidFill>
              </a:rPr>
              <a:t>Click to enter the tools title</a:t>
            </a:r>
          </a:p>
        </p:txBody>
      </p:sp>
      <p:pic>
        <p:nvPicPr>
          <p:cNvPr id="48" name="Image 13" descr="title_bar.png"/>
          <p:cNvPicPr>
            <a:picLocks noChangeAspect="1"/>
          </p:cNvPicPr>
          <p:nvPr userDrawn="1"/>
        </p:nvPicPr>
        <p:blipFill>
          <a:blip r:embed="rId6" cstate="print"/>
          <a:srcRect r="47820"/>
          <a:stretch>
            <a:fillRect/>
          </a:stretch>
        </p:blipFill>
        <p:spPr>
          <a:xfrm>
            <a:off x="3" y="6146775"/>
            <a:ext cx="6811616" cy="1443582"/>
          </a:xfrm>
          <a:prstGeom prst="rect">
            <a:avLst/>
          </a:prstGeom>
        </p:spPr>
      </p:pic>
      <p:sp>
        <p:nvSpPr>
          <p:cNvPr id="51" name="Text Placeholder 26"/>
          <p:cNvSpPr txBox="1">
            <a:spLocks/>
          </p:cNvSpPr>
          <p:nvPr userDrawn="1"/>
        </p:nvSpPr>
        <p:spPr>
          <a:xfrm>
            <a:off x="1158094" y="6698363"/>
            <a:ext cx="5626826" cy="401586"/>
          </a:xfrm>
          <a:prstGeom prst="rect">
            <a:avLst/>
          </a:prstGeom>
        </p:spPr>
        <p:txBody>
          <a:bodyPr lIns="0" tIns="0" rIns="0" bIns="0"/>
          <a:lstStyle>
            <a:lvl1pPr marL="0" indent="0">
              <a:buNone/>
              <a:defRPr lang="en-US" sz="1800" b="1" kern="1200" smtClean="0">
                <a:solidFill>
                  <a:schemeClr val="tx1"/>
                </a:solidFill>
                <a:latin typeface="Arial" pitchFamily="34" charset="0"/>
                <a:ea typeface="+mn-ea"/>
                <a:cs typeface="Arial" pitchFamily="34" charset="0"/>
              </a:defRPr>
            </a:lvl1pPr>
            <a:lvl2pPr>
              <a:defRPr lang="en-US" sz="1800" kern="1200" smtClean="0">
                <a:solidFill>
                  <a:srgbClr val="28288A"/>
                </a:solidFill>
                <a:latin typeface="Arial" pitchFamily="34" charset="0"/>
                <a:ea typeface="+mn-ea"/>
                <a:cs typeface="Arial" pitchFamily="34" charset="0"/>
              </a:defRPr>
            </a:lvl2pPr>
            <a:lvl3pPr>
              <a:defRPr lang="en-US" sz="1800" kern="1200" smtClean="0">
                <a:solidFill>
                  <a:srgbClr val="28288A"/>
                </a:solidFill>
                <a:latin typeface="Arial" pitchFamily="34" charset="0"/>
                <a:ea typeface="+mn-ea"/>
                <a:cs typeface="Arial" pitchFamily="34" charset="0"/>
              </a:defRPr>
            </a:lvl3pPr>
            <a:lvl4pPr>
              <a:defRPr lang="en-US" sz="1800" kern="1200" smtClean="0">
                <a:solidFill>
                  <a:srgbClr val="28288A"/>
                </a:solidFill>
                <a:latin typeface="Arial" pitchFamily="34" charset="0"/>
                <a:ea typeface="+mn-ea"/>
                <a:cs typeface="Arial" pitchFamily="34" charset="0"/>
              </a:defRPr>
            </a:lvl4pPr>
            <a:lvl5pPr>
              <a:defRPr lang="en-US" sz="1800" kern="1200" dirty="0" err="1">
                <a:solidFill>
                  <a:srgbClr val="28288A"/>
                </a:solidFill>
                <a:latin typeface="Arial" pitchFamily="34" charset="0"/>
                <a:ea typeface="+mn-ea"/>
                <a:cs typeface="Arial" pitchFamily="34" charset="0"/>
              </a:defRPr>
            </a:lvl5pPr>
          </a:lstStyle>
          <a:p>
            <a:pPr defTabSz="1288856">
              <a:spcBef>
                <a:spcPct val="20000"/>
              </a:spcBef>
              <a:buFont typeface="+mj-lt"/>
              <a:buNone/>
              <a:defRPr/>
            </a:pPr>
            <a:r>
              <a:rPr dirty="0">
                <a:solidFill>
                  <a:srgbClr val="3F0077"/>
                </a:solidFill>
              </a:rPr>
              <a:t>Click to enter the step title</a:t>
            </a:r>
          </a:p>
        </p:txBody>
      </p:sp>
      <p:sp>
        <p:nvSpPr>
          <p:cNvPr id="26" name="Text Placeholder 8"/>
          <p:cNvSpPr>
            <a:spLocks noGrp="1"/>
          </p:cNvSpPr>
          <p:nvPr>
            <p:ph type="body" sz="quarter" idx="10" hasCustomPrompt="1"/>
          </p:nvPr>
        </p:nvSpPr>
        <p:spPr>
          <a:xfrm>
            <a:off x="1932229" y="8650192"/>
            <a:ext cx="3143272" cy="365821"/>
          </a:xfrm>
        </p:spPr>
        <p:txBody>
          <a:bodyPr anchor="ctr" anchorCtr="0"/>
          <a:lstStyle>
            <a:lvl1pPr marL="0" indent="0">
              <a:buNone/>
              <a:defRPr sz="1800" b="1">
                <a:solidFill>
                  <a:schemeClr val="tx1"/>
                </a:solidFill>
              </a:defRPr>
            </a:lvl1pPr>
          </a:lstStyle>
          <a:p>
            <a:pPr lvl="0"/>
            <a:r>
              <a:rPr lang="en-US" dirty="0" smtClean="0"/>
              <a:t>Click to enter the duration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olbox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a:lvl1pPr>
          </a:lstStyle>
          <a:p>
            <a:r>
              <a:rPr lang="en-US" dirty="0" smtClean="0"/>
              <a:t>Toolbox 2: Text boxes and table</a:t>
            </a:r>
            <a:endParaRPr lang="en-US" dirty="0"/>
          </a:p>
        </p:txBody>
      </p:sp>
      <p:graphicFrame>
        <p:nvGraphicFramePr>
          <p:cNvPr id="117" name="Tableau 36"/>
          <p:cNvGraphicFramePr>
            <a:graphicFrameLocks noGrp="1"/>
          </p:cNvGraphicFramePr>
          <p:nvPr userDrawn="1"/>
        </p:nvGraphicFramePr>
        <p:xfrm>
          <a:off x="984254" y="6981927"/>
          <a:ext cx="11593513" cy="2346553"/>
        </p:xfrm>
        <a:graphic>
          <a:graphicData uri="http://schemas.openxmlformats.org/drawingml/2006/table">
            <a:tbl>
              <a:tblPr firstRow="1"/>
              <a:tblGrid>
                <a:gridCol w="1706021"/>
                <a:gridCol w="1522133"/>
                <a:gridCol w="3329668"/>
                <a:gridCol w="5035691"/>
              </a:tblGrid>
              <a:tr h="385825">
                <a:tc>
                  <a:txBody>
                    <a:bodyPr/>
                    <a:lstStyle>
                      <a:defPPr>
                        <a:defRPr lang="fr-FR"/>
                      </a:defPPr>
                      <a:lvl1pPr marL="0" algn="l" defTabSz="1290584" rtl="0" eaLnBrk="1" latinLnBrk="0" hangingPunct="1">
                        <a:defRPr sz="2500" b="1" kern="1200">
                          <a:solidFill>
                            <a:schemeClr val="lt1"/>
                          </a:solidFill>
                          <a:latin typeface="Calibri"/>
                        </a:defRPr>
                      </a:lvl1pPr>
                      <a:lvl2pPr marL="645292" algn="l" defTabSz="1290584" rtl="0" eaLnBrk="1" latinLnBrk="0" hangingPunct="1">
                        <a:defRPr sz="2500" b="1" kern="1200">
                          <a:solidFill>
                            <a:schemeClr val="lt1"/>
                          </a:solidFill>
                          <a:latin typeface="Calibri"/>
                        </a:defRPr>
                      </a:lvl2pPr>
                      <a:lvl3pPr marL="1290584" algn="l" defTabSz="1290584" rtl="0" eaLnBrk="1" latinLnBrk="0" hangingPunct="1">
                        <a:defRPr sz="2500" b="1" kern="1200">
                          <a:solidFill>
                            <a:schemeClr val="lt1"/>
                          </a:solidFill>
                          <a:latin typeface="Calibri"/>
                        </a:defRPr>
                      </a:lvl3pPr>
                      <a:lvl4pPr marL="1935876" algn="l" defTabSz="1290584" rtl="0" eaLnBrk="1" latinLnBrk="0" hangingPunct="1">
                        <a:defRPr sz="2500" b="1" kern="1200">
                          <a:solidFill>
                            <a:schemeClr val="lt1"/>
                          </a:solidFill>
                          <a:latin typeface="Calibri"/>
                        </a:defRPr>
                      </a:lvl4pPr>
                      <a:lvl5pPr marL="2581168" algn="l" defTabSz="1290584" rtl="0" eaLnBrk="1" latinLnBrk="0" hangingPunct="1">
                        <a:defRPr sz="2500" b="1" kern="1200">
                          <a:solidFill>
                            <a:schemeClr val="lt1"/>
                          </a:solidFill>
                          <a:latin typeface="Calibri"/>
                        </a:defRPr>
                      </a:lvl5pPr>
                      <a:lvl6pPr marL="3226460" algn="l" defTabSz="1290584" rtl="0" eaLnBrk="1" latinLnBrk="0" hangingPunct="1">
                        <a:defRPr sz="2500" b="1" kern="1200">
                          <a:solidFill>
                            <a:schemeClr val="lt1"/>
                          </a:solidFill>
                          <a:latin typeface="Calibri"/>
                        </a:defRPr>
                      </a:lvl6pPr>
                      <a:lvl7pPr marL="3871752" algn="l" defTabSz="1290584" rtl="0" eaLnBrk="1" latinLnBrk="0" hangingPunct="1">
                        <a:defRPr sz="2500" b="1" kern="1200">
                          <a:solidFill>
                            <a:schemeClr val="lt1"/>
                          </a:solidFill>
                          <a:latin typeface="Calibri"/>
                        </a:defRPr>
                      </a:lvl7pPr>
                      <a:lvl8pPr marL="4517045" algn="l" defTabSz="1290584" rtl="0" eaLnBrk="1" latinLnBrk="0" hangingPunct="1">
                        <a:defRPr sz="2500" b="1" kern="1200">
                          <a:solidFill>
                            <a:schemeClr val="lt1"/>
                          </a:solidFill>
                          <a:latin typeface="Calibri"/>
                        </a:defRPr>
                      </a:lvl8pPr>
                      <a:lvl9pPr marL="5162337" algn="l" defTabSz="1290584" rtl="0" eaLnBrk="1" latinLnBrk="0" hangingPunct="1">
                        <a:defRPr sz="2500" b="1" kern="1200">
                          <a:solidFill>
                            <a:schemeClr val="lt1"/>
                          </a:solidFill>
                          <a:latin typeface="Calibri"/>
                        </a:defRPr>
                      </a:lvl9pPr>
                    </a:lstStyle>
                    <a:p>
                      <a:pPr marL="0" marR="0" indent="0" algn="l" defTabSz="1290584" rtl="0" eaLnBrk="1" fontAlgn="auto" latinLnBrk="0" hangingPunct="1">
                        <a:lnSpc>
                          <a:spcPct val="100000"/>
                        </a:lnSpc>
                        <a:spcBef>
                          <a:spcPts val="0"/>
                        </a:spcBef>
                        <a:spcAft>
                          <a:spcPts val="0"/>
                        </a:spcAft>
                        <a:buClrTx/>
                        <a:buSzTx/>
                        <a:buFontTx/>
                        <a:buNone/>
                        <a:tabLst/>
                        <a:defRPr/>
                      </a:pPr>
                      <a:r>
                        <a:rPr lang="en-US" sz="1800" b="1" noProof="0" dirty="0" smtClean="0">
                          <a:solidFill>
                            <a:schemeClr val="tx1"/>
                          </a:solidFill>
                          <a:latin typeface="Arial" pitchFamily="34" charset="0"/>
                          <a:cs typeface="Arial" pitchFamily="34" charset="0"/>
                        </a:rPr>
                        <a:t>Title</a:t>
                      </a:r>
                    </a:p>
                  </a:txBody>
                  <a:tcPr marL="50401" marR="50401" marT="52438" marB="5243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F0077">
                            <a:tint val="66000"/>
                            <a:satMod val="160000"/>
                          </a:srgbClr>
                        </a:gs>
                        <a:gs pos="50000">
                          <a:srgbClr val="3F0077">
                            <a:tint val="44500"/>
                            <a:satMod val="160000"/>
                          </a:srgbClr>
                        </a:gs>
                        <a:gs pos="100000">
                          <a:srgbClr val="3F0077">
                            <a:tint val="23500"/>
                            <a:satMod val="160000"/>
                          </a:srgbClr>
                        </a:gs>
                      </a:gsLst>
                      <a:lin ang="10800000" scaled="1"/>
                      <a:tileRect/>
                    </a:gradFill>
                  </a:tcPr>
                </a:tc>
                <a:tc>
                  <a:txBody>
                    <a:bodyPr/>
                    <a:lstStyle>
                      <a:defPPr>
                        <a:defRPr lang="fr-FR"/>
                      </a:defPPr>
                      <a:lvl1pPr marL="0" algn="l" defTabSz="1290584" rtl="0" eaLnBrk="1" latinLnBrk="0" hangingPunct="1">
                        <a:defRPr sz="2500" b="1" kern="1200">
                          <a:solidFill>
                            <a:schemeClr val="lt1"/>
                          </a:solidFill>
                          <a:latin typeface="Calibri"/>
                        </a:defRPr>
                      </a:lvl1pPr>
                      <a:lvl2pPr marL="645292" algn="l" defTabSz="1290584" rtl="0" eaLnBrk="1" latinLnBrk="0" hangingPunct="1">
                        <a:defRPr sz="2500" b="1" kern="1200">
                          <a:solidFill>
                            <a:schemeClr val="lt1"/>
                          </a:solidFill>
                          <a:latin typeface="Calibri"/>
                        </a:defRPr>
                      </a:lvl2pPr>
                      <a:lvl3pPr marL="1290584" algn="l" defTabSz="1290584" rtl="0" eaLnBrk="1" latinLnBrk="0" hangingPunct="1">
                        <a:defRPr sz="2500" b="1" kern="1200">
                          <a:solidFill>
                            <a:schemeClr val="lt1"/>
                          </a:solidFill>
                          <a:latin typeface="Calibri"/>
                        </a:defRPr>
                      </a:lvl3pPr>
                      <a:lvl4pPr marL="1935876" algn="l" defTabSz="1290584" rtl="0" eaLnBrk="1" latinLnBrk="0" hangingPunct="1">
                        <a:defRPr sz="2500" b="1" kern="1200">
                          <a:solidFill>
                            <a:schemeClr val="lt1"/>
                          </a:solidFill>
                          <a:latin typeface="Calibri"/>
                        </a:defRPr>
                      </a:lvl4pPr>
                      <a:lvl5pPr marL="2581168" algn="l" defTabSz="1290584" rtl="0" eaLnBrk="1" latinLnBrk="0" hangingPunct="1">
                        <a:defRPr sz="2500" b="1" kern="1200">
                          <a:solidFill>
                            <a:schemeClr val="lt1"/>
                          </a:solidFill>
                          <a:latin typeface="Calibri"/>
                        </a:defRPr>
                      </a:lvl5pPr>
                      <a:lvl6pPr marL="3226460" algn="l" defTabSz="1290584" rtl="0" eaLnBrk="1" latinLnBrk="0" hangingPunct="1">
                        <a:defRPr sz="2500" b="1" kern="1200">
                          <a:solidFill>
                            <a:schemeClr val="lt1"/>
                          </a:solidFill>
                          <a:latin typeface="Calibri"/>
                        </a:defRPr>
                      </a:lvl6pPr>
                      <a:lvl7pPr marL="3871752" algn="l" defTabSz="1290584" rtl="0" eaLnBrk="1" latinLnBrk="0" hangingPunct="1">
                        <a:defRPr sz="2500" b="1" kern="1200">
                          <a:solidFill>
                            <a:schemeClr val="lt1"/>
                          </a:solidFill>
                          <a:latin typeface="Calibri"/>
                        </a:defRPr>
                      </a:lvl7pPr>
                      <a:lvl8pPr marL="4517045" algn="l" defTabSz="1290584" rtl="0" eaLnBrk="1" latinLnBrk="0" hangingPunct="1">
                        <a:defRPr sz="2500" b="1" kern="1200">
                          <a:solidFill>
                            <a:schemeClr val="lt1"/>
                          </a:solidFill>
                          <a:latin typeface="Calibri"/>
                        </a:defRPr>
                      </a:lvl8pPr>
                      <a:lvl9pPr marL="5162337" algn="l" defTabSz="1290584" rtl="0" eaLnBrk="1" latinLnBrk="0" hangingPunct="1">
                        <a:defRPr sz="2500" b="1" kern="1200">
                          <a:solidFill>
                            <a:schemeClr val="lt1"/>
                          </a:solidFill>
                          <a:latin typeface="Calibri"/>
                        </a:defRPr>
                      </a:lvl9pPr>
                    </a:lstStyle>
                    <a:p>
                      <a:pPr marL="0" marR="0" indent="0" algn="l" defTabSz="1290584" rtl="0" eaLnBrk="1" fontAlgn="auto" latinLnBrk="0" hangingPunct="1">
                        <a:lnSpc>
                          <a:spcPct val="100000"/>
                        </a:lnSpc>
                        <a:spcBef>
                          <a:spcPts val="0"/>
                        </a:spcBef>
                        <a:spcAft>
                          <a:spcPts val="0"/>
                        </a:spcAft>
                        <a:buClrTx/>
                        <a:buSzTx/>
                        <a:buFontTx/>
                        <a:buNone/>
                        <a:tabLst/>
                        <a:defRPr/>
                      </a:pPr>
                      <a:r>
                        <a:rPr lang="en-US" sz="1800" b="1" noProof="0" dirty="0" smtClean="0">
                          <a:solidFill>
                            <a:schemeClr val="tx1"/>
                          </a:solidFill>
                          <a:latin typeface="Arial" pitchFamily="34" charset="0"/>
                          <a:cs typeface="Arial" pitchFamily="34" charset="0"/>
                        </a:rPr>
                        <a:t>Title</a:t>
                      </a:r>
                    </a:p>
                  </a:txBody>
                  <a:tcPr marL="50401" marR="50401" marT="52438" marB="5243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F0077">
                            <a:tint val="66000"/>
                            <a:satMod val="160000"/>
                          </a:srgbClr>
                        </a:gs>
                        <a:gs pos="50000">
                          <a:srgbClr val="3F0077">
                            <a:tint val="44500"/>
                            <a:satMod val="160000"/>
                          </a:srgbClr>
                        </a:gs>
                        <a:gs pos="100000">
                          <a:srgbClr val="3F0077">
                            <a:tint val="23500"/>
                            <a:satMod val="160000"/>
                          </a:srgbClr>
                        </a:gs>
                      </a:gsLst>
                      <a:lin ang="10800000" scaled="1"/>
                      <a:tileRect/>
                    </a:gradFill>
                  </a:tcPr>
                </a:tc>
                <a:tc>
                  <a:txBody>
                    <a:bodyPr/>
                    <a:lstStyle>
                      <a:defPPr>
                        <a:defRPr lang="fr-FR"/>
                      </a:defPPr>
                      <a:lvl1pPr marL="0" algn="l" defTabSz="1290584" rtl="0" eaLnBrk="1" latinLnBrk="0" hangingPunct="1">
                        <a:defRPr sz="2500" b="1" kern="1200">
                          <a:solidFill>
                            <a:schemeClr val="lt1"/>
                          </a:solidFill>
                          <a:latin typeface="Calibri"/>
                        </a:defRPr>
                      </a:lvl1pPr>
                      <a:lvl2pPr marL="645292" algn="l" defTabSz="1290584" rtl="0" eaLnBrk="1" latinLnBrk="0" hangingPunct="1">
                        <a:defRPr sz="2500" b="1" kern="1200">
                          <a:solidFill>
                            <a:schemeClr val="lt1"/>
                          </a:solidFill>
                          <a:latin typeface="Calibri"/>
                        </a:defRPr>
                      </a:lvl2pPr>
                      <a:lvl3pPr marL="1290584" algn="l" defTabSz="1290584" rtl="0" eaLnBrk="1" latinLnBrk="0" hangingPunct="1">
                        <a:defRPr sz="2500" b="1" kern="1200">
                          <a:solidFill>
                            <a:schemeClr val="lt1"/>
                          </a:solidFill>
                          <a:latin typeface="Calibri"/>
                        </a:defRPr>
                      </a:lvl3pPr>
                      <a:lvl4pPr marL="1935876" algn="l" defTabSz="1290584" rtl="0" eaLnBrk="1" latinLnBrk="0" hangingPunct="1">
                        <a:defRPr sz="2500" b="1" kern="1200">
                          <a:solidFill>
                            <a:schemeClr val="lt1"/>
                          </a:solidFill>
                          <a:latin typeface="Calibri"/>
                        </a:defRPr>
                      </a:lvl4pPr>
                      <a:lvl5pPr marL="2581168" algn="l" defTabSz="1290584" rtl="0" eaLnBrk="1" latinLnBrk="0" hangingPunct="1">
                        <a:defRPr sz="2500" b="1" kern="1200">
                          <a:solidFill>
                            <a:schemeClr val="lt1"/>
                          </a:solidFill>
                          <a:latin typeface="Calibri"/>
                        </a:defRPr>
                      </a:lvl5pPr>
                      <a:lvl6pPr marL="3226460" algn="l" defTabSz="1290584" rtl="0" eaLnBrk="1" latinLnBrk="0" hangingPunct="1">
                        <a:defRPr sz="2500" b="1" kern="1200">
                          <a:solidFill>
                            <a:schemeClr val="lt1"/>
                          </a:solidFill>
                          <a:latin typeface="Calibri"/>
                        </a:defRPr>
                      </a:lvl6pPr>
                      <a:lvl7pPr marL="3871752" algn="l" defTabSz="1290584" rtl="0" eaLnBrk="1" latinLnBrk="0" hangingPunct="1">
                        <a:defRPr sz="2500" b="1" kern="1200">
                          <a:solidFill>
                            <a:schemeClr val="lt1"/>
                          </a:solidFill>
                          <a:latin typeface="Calibri"/>
                        </a:defRPr>
                      </a:lvl7pPr>
                      <a:lvl8pPr marL="4517045" algn="l" defTabSz="1290584" rtl="0" eaLnBrk="1" latinLnBrk="0" hangingPunct="1">
                        <a:defRPr sz="2500" b="1" kern="1200">
                          <a:solidFill>
                            <a:schemeClr val="lt1"/>
                          </a:solidFill>
                          <a:latin typeface="Calibri"/>
                        </a:defRPr>
                      </a:lvl8pPr>
                      <a:lvl9pPr marL="5162337" algn="l" defTabSz="1290584" rtl="0" eaLnBrk="1" latinLnBrk="0" hangingPunct="1">
                        <a:defRPr sz="2500" b="1" kern="1200">
                          <a:solidFill>
                            <a:schemeClr val="lt1"/>
                          </a:solidFill>
                          <a:latin typeface="Calibri"/>
                        </a:defRPr>
                      </a:lvl9pPr>
                    </a:lstStyle>
                    <a:p>
                      <a:pPr marL="0" marR="0" indent="0" algn="l" defTabSz="1290584" rtl="0" eaLnBrk="1" fontAlgn="auto" latinLnBrk="0" hangingPunct="1">
                        <a:lnSpc>
                          <a:spcPct val="100000"/>
                        </a:lnSpc>
                        <a:spcBef>
                          <a:spcPts val="0"/>
                        </a:spcBef>
                        <a:spcAft>
                          <a:spcPts val="0"/>
                        </a:spcAft>
                        <a:buClrTx/>
                        <a:buSzTx/>
                        <a:buFontTx/>
                        <a:buNone/>
                        <a:tabLst/>
                        <a:defRPr/>
                      </a:pPr>
                      <a:r>
                        <a:rPr lang="en-US" sz="1800" b="1" noProof="0" dirty="0" smtClean="0">
                          <a:solidFill>
                            <a:schemeClr val="tx1"/>
                          </a:solidFill>
                          <a:latin typeface="Arial" pitchFamily="34" charset="0"/>
                          <a:cs typeface="Arial" pitchFamily="34" charset="0"/>
                        </a:rPr>
                        <a:t>Title</a:t>
                      </a:r>
                    </a:p>
                  </a:txBody>
                  <a:tcPr marL="50401" marR="50401" marT="52438" marB="5243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F0077">
                            <a:tint val="66000"/>
                            <a:satMod val="160000"/>
                          </a:srgbClr>
                        </a:gs>
                        <a:gs pos="50000">
                          <a:srgbClr val="3F0077">
                            <a:tint val="44500"/>
                            <a:satMod val="160000"/>
                          </a:srgbClr>
                        </a:gs>
                        <a:gs pos="100000">
                          <a:srgbClr val="3F0077">
                            <a:tint val="23500"/>
                            <a:satMod val="160000"/>
                          </a:srgbClr>
                        </a:gs>
                      </a:gsLst>
                      <a:lin ang="10800000" scaled="1"/>
                      <a:tileRect/>
                    </a:gradFill>
                  </a:tcPr>
                </a:tc>
                <a:tc>
                  <a:txBody>
                    <a:bodyPr/>
                    <a:lstStyle>
                      <a:defPPr>
                        <a:defRPr lang="fr-FR"/>
                      </a:defPPr>
                      <a:lvl1pPr marL="0" algn="l" defTabSz="1290584" rtl="0" eaLnBrk="1" latinLnBrk="0" hangingPunct="1">
                        <a:defRPr sz="2500" b="1" kern="1200">
                          <a:solidFill>
                            <a:schemeClr val="lt1"/>
                          </a:solidFill>
                          <a:latin typeface="Calibri"/>
                        </a:defRPr>
                      </a:lvl1pPr>
                      <a:lvl2pPr marL="645292" algn="l" defTabSz="1290584" rtl="0" eaLnBrk="1" latinLnBrk="0" hangingPunct="1">
                        <a:defRPr sz="2500" b="1" kern="1200">
                          <a:solidFill>
                            <a:schemeClr val="lt1"/>
                          </a:solidFill>
                          <a:latin typeface="Calibri"/>
                        </a:defRPr>
                      </a:lvl2pPr>
                      <a:lvl3pPr marL="1290584" algn="l" defTabSz="1290584" rtl="0" eaLnBrk="1" latinLnBrk="0" hangingPunct="1">
                        <a:defRPr sz="2500" b="1" kern="1200">
                          <a:solidFill>
                            <a:schemeClr val="lt1"/>
                          </a:solidFill>
                          <a:latin typeface="Calibri"/>
                        </a:defRPr>
                      </a:lvl3pPr>
                      <a:lvl4pPr marL="1935876" algn="l" defTabSz="1290584" rtl="0" eaLnBrk="1" latinLnBrk="0" hangingPunct="1">
                        <a:defRPr sz="2500" b="1" kern="1200">
                          <a:solidFill>
                            <a:schemeClr val="lt1"/>
                          </a:solidFill>
                          <a:latin typeface="Calibri"/>
                        </a:defRPr>
                      </a:lvl4pPr>
                      <a:lvl5pPr marL="2581168" algn="l" defTabSz="1290584" rtl="0" eaLnBrk="1" latinLnBrk="0" hangingPunct="1">
                        <a:defRPr sz="2500" b="1" kern="1200">
                          <a:solidFill>
                            <a:schemeClr val="lt1"/>
                          </a:solidFill>
                          <a:latin typeface="Calibri"/>
                        </a:defRPr>
                      </a:lvl5pPr>
                      <a:lvl6pPr marL="3226460" algn="l" defTabSz="1290584" rtl="0" eaLnBrk="1" latinLnBrk="0" hangingPunct="1">
                        <a:defRPr sz="2500" b="1" kern="1200">
                          <a:solidFill>
                            <a:schemeClr val="lt1"/>
                          </a:solidFill>
                          <a:latin typeface="Calibri"/>
                        </a:defRPr>
                      </a:lvl6pPr>
                      <a:lvl7pPr marL="3871752" algn="l" defTabSz="1290584" rtl="0" eaLnBrk="1" latinLnBrk="0" hangingPunct="1">
                        <a:defRPr sz="2500" b="1" kern="1200">
                          <a:solidFill>
                            <a:schemeClr val="lt1"/>
                          </a:solidFill>
                          <a:latin typeface="Calibri"/>
                        </a:defRPr>
                      </a:lvl7pPr>
                      <a:lvl8pPr marL="4517045" algn="l" defTabSz="1290584" rtl="0" eaLnBrk="1" latinLnBrk="0" hangingPunct="1">
                        <a:defRPr sz="2500" b="1" kern="1200">
                          <a:solidFill>
                            <a:schemeClr val="lt1"/>
                          </a:solidFill>
                          <a:latin typeface="Calibri"/>
                        </a:defRPr>
                      </a:lvl8pPr>
                      <a:lvl9pPr marL="5162337" algn="l" defTabSz="1290584" rtl="0" eaLnBrk="1" latinLnBrk="0" hangingPunct="1">
                        <a:defRPr sz="2500" b="1" kern="1200">
                          <a:solidFill>
                            <a:schemeClr val="lt1"/>
                          </a:solidFill>
                          <a:latin typeface="Calibri"/>
                        </a:defRPr>
                      </a:lvl9pPr>
                    </a:lstStyle>
                    <a:p>
                      <a:pPr marL="0" marR="0" indent="0" algn="l" defTabSz="1290584" rtl="0" eaLnBrk="1" fontAlgn="auto" latinLnBrk="0" hangingPunct="1">
                        <a:lnSpc>
                          <a:spcPct val="100000"/>
                        </a:lnSpc>
                        <a:spcBef>
                          <a:spcPts val="0"/>
                        </a:spcBef>
                        <a:spcAft>
                          <a:spcPts val="0"/>
                        </a:spcAft>
                        <a:buClrTx/>
                        <a:buSzTx/>
                        <a:buFontTx/>
                        <a:buNone/>
                        <a:tabLst/>
                        <a:defRPr/>
                      </a:pPr>
                      <a:r>
                        <a:rPr lang="en-US" sz="1800" b="1" noProof="0" dirty="0" smtClean="0">
                          <a:solidFill>
                            <a:schemeClr val="tx1"/>
                          </a:solidFill>
                          <a:latin typeface="Arial" pitchFamily="34" charset="0"/>
                          <a:cs typeface="Arial" pitchFamily="34" charset="0"/>
                        </a:rPr>
                        <a:t>Title</a:t>
                      </a:r>
                    </a:p>
                  </a:txBody>
                  <a:tcPr marL="50401" marR="50401" marT="52438" marB="5243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3F0077">
                            <a:tint val="66000"/>
                            <a:satMod val="160000"/>
                          </a:srgbClr>
                        </a:gs>
                        <a:gs pos="50000">
                          <a:srgbClr val="3F0077">
                            <a:tint val="44500"/>
                            <a:satMod val="160000"/>
                          </a:srgbClr>
                        </a:gs>
                        <a:gs pos="100000">
                          <a:srgbClr val="3F0077">
                            <a:tint val="23500"/>
                            <a:satMod val="160000"/>
                          </a:srgbClr>
                        </a:gs>
                      </a:gsLst>
                      <a:lin ang="10800000" scaled="1"/>
                      <a:tileRect/>
                    </a:gradFill>
                  </a:tcPr>
                </a:tc>
              </a:tr>
              <a:tr h="1003698">
                <a:tc>
                  <a:txBody>
                    <a:bodyPr/>
                    <a:lstStyle>
                      <a:defPPr>
                        <a:defRPr lang="fr-FR"/>
                      </a:defPPr>
                      <a:lvl1pPr marL="0" algn="l" defTabSz="1290584" rtl="0" eaLnBrk="1" latinLnBrk="0" hangingPunct="1">
                        <a:defRPr sz="2500" kern="1200">
                          <a:solidFill>
                            <a:schemeClr val="dk1"/>
                          </a:solidFill>
                          <a:latin typeface="Calibri"/>
                        </a:defRPr>
                      </a:lvl1pPr>
                      <a:lvl2pPr marL="645292" algn="l" defTabSz="1290584" rtl="0" eaLnBrk="1" latinLnBrk="0" hangingPunct="1">
                        <a:defRPr sz="2500" kern="1200">
                          <a:solidFill>
                            <a:schemeClr val="dk1"/>
                          </a:solidFill>
                          <a:latin typeface="Calibri"/>
                        </a:defRPr>
                      </a:lvl2pPr>
                      <a:lvl3pPr marL="1290584" algn="l" defTabSz="1290584" rtl="0" eaLnBrk="1" latinLnBrk="0" hangingPunct="1">
                        <a:defRPr sz="2500" kern="1200">
                          <a:solidFill>
                            <a:schemeClr val="dk1"/>
                          </a:solidFill>
                          <a:latin typeface="Calibri"/>
                        </a:defRPr>
                      </a:lvl3pPr>
                      <a:lvl4pPr marL="1935876" algn="l" defTabSz="1290584" rtl="0" eaLnBrk="1" latinLnBrk="0" hangingPunct="1">
                        <a:defRPr sz="2500" kern="1200">
                          <a:solidFill>
                            <a:schemeClr val="dk1"/>
                          </a:solidFill>
                          <a:latin typeface="Calibri"/>
                        </a:defRPr>
                      </a:lvl4pPr>
                      <a:lvl5pPr marL="2581168" algn="l" defTabSz="1290584" rtl="0" eaLnBrk="1" latinLnBrk="0" hangingPunct="1">
                        <a:defRPr sz="2500" kern="1200">
                          <a:solidFill>
                            <a:schemeClr val="dk1"/>
                          </a:solidFill>
                          <a:latin typeface="Calibri"/>
                        </a:defRPr>
                      </a:lvl5pPr>
                      <a:lvl6pPr marL="3226460" algn="l" defTabSz="1290584" rtl="0" eaLnBrk="1" latinLnBrk="0" hangingPunct="1">
                        <a:defRPr sz="2500" kern="1200">
                          <a:solidFill>
                            <a:schemeClr val="dk1"/>
                          </a:solidFill>
                          <a:latin typeface="Calibri"/>
                        </a:defRPr>
                      </a:lvl6pPr>
                      <a:lvl7pPr marL="3871752" algn="l" defTabSz="1290584" rtl="0" eaLnBrk="1" latinLnBrk="0" hangingPunct="1">
                        <a:defRPr sz="2500" kern="1200">
                          <a:solidFill>
                            <a:schemeClr val="dk1"/>
                          </a:solidFill>
                          <a:latin typeface="Calibri"/>
                        </a:defRPr>
                      </a:lvl7pPr>
                      <a:lvl8pPr marL="4517045" algn="l" defTabSz="1290584" rtl="0" eaLnBrk="1" latinLnBrk="0" hangingPunct="1">
                        <a:defRPr sz="2500" kern="1200">
                          <a:solidFill>
                            <a:schemeClr val="dk1"/>
                          </a:solidFill>
                          <a:latin typeface="Calibri"/>
                        </a:defRPr>
                      </a:lvl8pPr>
                      <a:lvl9pPr marL="5162337" algn="l" defTabSz="1290584" rtl="0" eaLnBrk="1" latinLnBrk="0" hangingPunct="1">
                        <a:defRPr sz="2500" kern="1200">
                          <a:solidFill>
                            <a:schemeClr val="dk1"/>
                          </a:solidFill>
                          <a:latin typeface="Calibri"/>
                        </a:defRPr>
                      </a:lvl9pPr>
                    </a:lstStyle>
                    <a:p>
                      <a:r>
                        <a:rPr lang="en-US" sz="1800" kern="1200" noProof="0" dirty="0" smtClean="0">
                          <a:solidFill>
                            <a:schemeClr val="tx1"/>
                          </a:solidFill>
                          <a:latin typeface="Arial" pitchFamily="34" charset="0"/>
                          <a:cs typeface="Arial" pitchFamily="34" charset="0"/>
                        </a:rPr>
                        <a:t>Text</a:t>
                      </a:r>
                      <a:endParaRPr lang="en-US" sz="1800" noProof="0" dirty="0">
                        <a:ln>
                          <a:solidFill>
                            <a:srgbClr val="FFFFFF"/>
                          </a:solidFill>
                        </a:ln>
                        <a:solidFill>
                          <a:schemeClr val="tx1"/>
                        </a:solidFill>
                        <a:latin typeface="Arial" pitchFamily="34" charset="0"/>
                        <a:cs typeface="Arial" pitchFamily="34" charset="0"/>
                      </a:endParaRPr>
                    </a:p>
                  </a:txBody>
                  <a:tcPr marL="102402" marR="102402" marT="52438" marB="52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9DE3">
                        <a:tint val="20000"/>
                      </a:srgbClr>
                    </a:solidFill>
                  </a:tcPr>
                </a:tc>
                <a:tc>
                  <a:txBody>
                    <a:bodyPr/>
                    <a:lstStyle>
                      <a:defPPr>
                        <a:defRPr lang="fr-FR"/>
                      </a:defPPr>
                      <a:lvl1pPr marL="0" algn="l" defTabSz="1290584" rtl="0" eaLnBrk="1" latinLnBrk="0" hangingPunct="1">
                        <a:defRPr sz="2500" kern="1200">
                          <a:solidFill>
                            <a:schemeClr val="dk1"/>
                          </a:solidFill>
                          <a:latin typeface="Calibri"/>
                        </a:defRPr>
                      </a:lvl1pPr>
                      <a:lvl2pPr marL="645292" algn="l" defTabSz="1290584" rtl="0" eaLnBrk="1" latinLnBrk="0" hangingPunct="1">
                        <a:defRPr sz="2500" kern="1200">
                          <a:solidFill>
                            <a:schemeClr val="dk1"/>
                          </a:solidFill>
                          <a:latin typeface="Calibri"/>
                        </a:defRPr>
                      </a:lvl2pPr>
                      <a:lvl3pPr marL="1290584" algn="l" defTabSz="1290584" rtl="0" eaLnBrk="1" latinLnBrk="0" hangingPunct="1">
                        <a:defRPr sz="2500" kern="1200">
                          <a:solidFill>
                            <a:schemeClr val="dk1"/>
                          </a:solidFill>
                          <a:latin typeface="Calibri"/>
                        </a:defRPr>
                      </a:lvl3pPr>
                      <a:lvl4pPr marL="1935876" algn="l" defTabSz="1290584" rtl="0" eaLnBrk="1" latinLnBrk="0" hangingPunct="1">
                        <a:defRPr sz="2500" kern="1200">
                          <a:solidFill>
                            <a:schemeClr val="dk1"/>
                          </a:solidFill>
                          <a:latin typeface="Calibri"/>
                        </a:defRPr>
                      </a:lvl4pPr>
                      <a:lvl5pPr marL="2581168" algn="l" defTabSz="1290584" rtl="0" eaLnBrk="1" latinLnBrk="0" hangingPunct="1">
                        <a:defRPr sz="2500" kern="1200">
                          <a:solidFill>
                            <a:schemeClr val="dk1"/>
                          </a:solidFill>
                          <a:latin typeface="Calibri"/>
                        </a:defRPr>
                      </a:lvl5pPr>
                      <a:lvl6pPr marL="3226460" algn="l" defTabSz="1290584" rtl="0" eaLnBrk="1" latinLnBrk="0" hangingPunct="1">
                        <a:defRPr sz="2500" kern="1200">
                          <a:solidFill>
                            <a:schemeClr val="dk1"/>
                          </a:solidFill>
                          <a:latin typeface="Calibri"/>
                        </a:defRPr>
                      </a:lvl6pPr>
                      <a:lvl7pPr marL="3871752" algn="l" defTabSz="1290584" rtl="0" eaLnBrk="1" latinLnBrk="0" hangingPunct="1">
                        <a:defRPr sz="2500" kern="1200">
                          <a:solidFill>
                            <a:schemeClr val="dk1"/>
                          </a:solidFill>
                          <a:latin typeface="Calibri"/>
                        </a:defRPr>
                      </a:lvl7pPr>
                      <a:lvl8pPr marL="4517045" algn="l" defTabSz="1290584" rtl="0" eaLnBrk="1" latinLnBrk="0" hangingPunct="1">
                        <a:defRPr sz="2500" kern="1200">
                          <a:solidFill>
                            <a:schemeClr val="dk1"/>
                          </a:solidFill>
                          <a:latin typeface="Calibri"/>
                        </a:defRPr>
                      </a:lvl8pPr>
                      <a:lvl9pPr marL="5162337" algn="l" defTabSz="1290584" rtl="0" eaLnBrk="1" latinLnBrk="0" hangingPunct="1">
                        <a:defRPr sz="2500" kern="1200">
                          <a:solidFill>
                            <a:schemeClr val="dk1"/>
                          </a:solidFill>
                          <a:latin typeface="Calibri"/>
                        </a:defRPr>
                      </a:lvl9pPr>
                    </a:lstStyle>
                    <a:p>
                      <a:r>
                        <a:rPr lang="en-US" sz="1800" kern="1200" noProof="0" dirty="0" smtClean="0">
                          <a:solidFill>
                            <a:schemeClr val="tx1"/>
                          </a:solidFill>
                          <a:latin typeface="Arial" pitchFamily="34" charset="0"/>
                          <a:cs typeface="Arial" pitchFamily="34" charset="0"/>
                        </a:rPr>
                        <a:t>Text</a:t>
                      </a:r>
                      <a:endParaRPr lang="en-US" sz="1800" noProof="0" dirty="0">
                        <a:ln>
                          <a:solidFill>
                            <a:srgbClr val="FFFFFF"/>
                          </a:solidFill>
                        </a:ln>
                        <a:solidFill>
                          <a:schemeClr val="tx1"/>
                        </a:solidFill>
                        <a:latin typeface="Arial" pitchFamily="34" charset="0"/>
                        <a:cs typeface="Arial" pitchFamily="34" charset="0"/>
                      </a:endParaRPr>
                    </a:p>
                  </a:txBody>
                  <a:tcPr marL="102402" marR="102402" marT="52438" marB="52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9DE3">
                        <a:tint val="20000"/>
                      </a:srgbClr>
                    </a:solidFill>
                  </a:tcPr>
                </a:tc>
                <a:tc>
                  <a:txBody>
                    <a:bodyPr/>
                    <a:lstStyle>
                      <a:defPPr>
                        <a:defRPr lang="fr-FR"/>
                      </a:defPPr>
                      <a:lvl1pPr marL="0" algn="l" defTabSz="1290584" rtl="0" eaLnBrk="1" latinLnBrk="0" hangingPunct="1">
                        <a:defRPr sz="2500" kern="1200">
                          <a:solidFill>
                            <a:schemeClr val="dk1"/>
                          </a:solidFill>
                          <a:latin typeface="Calibri"/>
                        </a:defRPr>
                      </a:lvl1pPr>
                      <a:lvl2pPr marL="645292" algn="l" defTabSz="1290584" rtl="0" eaLnBrk="1" latinLnBrk="0" hangingPunct="1">
                        <a:defRPr sz="2500" kern="1200">
                          <a:solidFill>
                            <a:schemeClr val="dk1"/>
                          </a:solidFill>
                          <a:latin typeface="Calibri"/>
                        </a:defRPr>
                      </a:lvl2pPr>
                      <a:lvl3pPr marL="1290584" algn="l" defTabSz="1290584" rtl="0" eaLnBrk="1" latinLnBrk="0" hangingPunct="1">
                        <a:defRPr sz="2500" kern="1200">
                          <a:solidFill>
                            <a:schemeClr val="dk1"/>
                          </a:solidFill>
                          <a:latin typeface="Calibri"/>
                        </a:defRPr>
                      </a:lvl3pPr>
                      <a:lvl4pPr marL="1935876" algn="l" defTabSz="1290584" rtl="0" eaLnBrk="1" latinLnBrk="0" hangingPunct="1">
                        <a:defRPr sz="2500" kern="1200">
                          <a:solidFill>
                            <a:schemeClr val="dk1"/>
                          </a:solidFill>
                          <a:latin typeface="Calibri"/>
                        </a:defRPr>
                      </a:lvl4pPr>
                      <a:lvl5pPr marL="2581168" algn="l" defTabSz="1290584" rtl="0" eaLnBrk="1" latinLnBrk="0" hangingPunct="1">
                        <a:defRPr sz="2500" kern="1200">
                          <a:solidFill>
                            <a:schemeClr val="dk1"/>
                          </a:solidFill>
                          <a:latin typeface="Calibri"/>
                        </a:defRPr>
                      </a:lvl5pPr>
                      <a:lvl6pPr marL="3226460" algn="l" defTabSz="1290584" rtl="0" eaLnBrk="1" latinLnBrk="0" hangingPunct="1">
                        <a:defRPr sz="2500" kern="1200">
                          <a:solidFill>
                            <a:schemeClr val="dk1"/>
                          </a:solidFill>
                          <a:latin typeface="Calibri"/>
                        </a:defRPr>
                      </a:lvl6pPr>
                      <a:lvl7pPr marL="3871752" algn="l" defTabSz="1290584" rtl="0" eaLnBrk="1" latinLnBrk="0" hangingPunct="1">
                        <a:defRPr sz="2500" kern="1200">
                          <a:solidFill>
                            <a:schemeClr val="dk1"/>
                          </a:solidFill>
                          <a:latin typeface="Calibri"/>
                        </a:defRPr>
                      </a:lvl7pPr>
                      <a:lvl8pPr marL="4517045" algn="l" defTabSz="1290584" rtl="0" eaLnBrk="1" latinLnBrk="0" hangingPunct="1">
                        <a:defRPr sz="2500" kern="1200">
                          <a:solidFill>
                            <a:schemeClr val="dk1"/>
                          </a:solidFill>
                          <a:latin typeface="Calibri"/>
                        </a:defRPr>
                      </a:lvl8pPr>
                      <a:lvl9pPr marL="5162337" algn="l" defTabSz="1290584" rtl="0" eaLnBrk="1" latinLnBrk="0" hangingPunct="1">
                        <a:defRPr sz="2500" kern="1200">
                          <a:solidFill>
                            <a:schemeClr val="dk1"/>
                          </a:solidFill>
                          <a:latin typeface="Calibri"/>
                        </a:defRPr>
                      </a:lvl9pPr>
                    </a:lstStyle>
                    <a:p>
                      <a:r>
                        <a:rPr lang="en-US" sz="1800" kern="1200" noProof="0" dirty="0" smtClean="0">
                          <a:solidFill>
                            <a:schemeClr val="tx1"/>
                          </a:solidFill>
                          <a:latin typeface="Arial" pitchFamily="34" charset="0"/>
                          <a:cs typeface="Arial" pitchFamily="34" charset="0"/>
                        </a:rPr>
                        <a:t>Text</a:t>
                      </a:r>
                      <a:endParaRPr lang="en-US" sz="1800" noProof="0" dirty="0">
                        <a:ln>
                          <a:solidFill>
                            <a:srgbClr val="FFFFFF"/>
                          </a:solidFill>
                        </a:ln>
                        <a:solidFill>
                          <a:schemeClr val="tx1"/>
                        </a:solidFill>
                        <a:latin typeface="Arial" pitchFamily="34" charset="0"/>
                        <a:cs typeface="Arial" pitchFamily="34" charset="0"/>
                      </a:endParaRPr>
                    </a:p>
                  </a:txBody>
                  <a:tcPr marL="102402" marR="102402" marT="52438" marB="52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9DE3">
                        <a:tint val="20000"/>
                      </a:srgbClr>
                    </a:solidFill>
                  </a:tcPr>
                </a:tc>
                <a:tc>
                  <a:txBody>
                    <a:bodyPr/>
                    <a:lstStyle>
                      <a:defPPr>
                        <a:defRPr lang="fr-FR"/>
                      </a:defPPr>
                      <a:lvl1pPr marL="0" algn="l" defTabSz="1290584" rtl="0" eaLnBrk="1" latinLnBrk="0" hangingPunct="1">
                        <a:defRPr sz="2500" kern="1200">
                          <a:solidFill>
                            <a:schemeClr val="dk1"/>
                          </a:solidFill>
                          <a:latin typeface="Calibri"/>
                        </a:defRPr>
                      </a:lvl1pPr>
                      <a:lvl2pPr marL="645292" algn="l" defTabSz="1290584" rtl="0" eaLnBrk="1" latinLnBrk="0" hangingPunct="1">
                        <a:defRPr sz="2500" kern="1200">
                          <a:solidFill>
                            <a:schemeClr val="dk1"/>
                          </a:solidFill>
                          <a:latin typeface="Calibri"/>
                        </a:defRPr>
                      </a:lvl2pPr>
                      <a:lvl3pPr marL="1290584" algn="l" defTabSz="1290584" rtl="0" eaLnBrk="1" latinLnBrk="0" hangingPunct="1">
                        <a:defRPr sz="2500" kern="1200">
                          <a:solidFill>
                            <a:schemeClr val="dk1"/>
                          </a:solidFill>
                          <a:latin typeface="Calibri"/>
                        </a:defRPr>
                      </a:lvl3pPr>
                      <a:lvl4pPr marL="1935876" algn="l" defTabSz="1290584" rtl="0" eaLnBrk="1" latinLnBrk="0" hangingPunct="1">
                        <a:defRPr sz="2500" kern="1200">
                          <a:solidFill>
                            <a:schemeClr val="dk1"/>
                          </a:solidFill>
                          <a:latin typeface="Calibri"/>
                        </a:defRPr>
                      </a:lvl4pPr>
                      <a:lvl5pPr marL="2581168" algn="l" defTabSz="1290584" rtl="0" eaLnBrk="1" latinLnBrk="0" hangingPunct="1">
                        <a:defRPr sz="2500" kern="1200">
                          <a:solidFill>
                            <a:schemeClr val="dk1"/>
                          </a:solidFill>
                          <a:latin typeface="Calibri"/>
                        </a:defRPr>
                      </a:lvl5pPr>
                      <a:lvl6pPr marL="3226460" algn="l" defTabSz="1290584" rtl="0" eaLnBrk="1" latinLnBrk="0" hangingPunct="1">
                        <a:defRPr sz="2500" kern="1200">
                          <a:solidFill>
                            <a:schemeClr val="dk1"/>
                          </a:solidFill>
                          <a:latin typeface="Calibri"/>
                        </a:defRPr>
                      </a:lvl6pPr>
                      <a:lvl7pPr marL="3871752" algn="l" defTabSz="1290584" rtl="0" eaLnBrk="1" latinLnBrk="0" hangingPunct="1">
                        <a:defRPr sz="2500" kern="1200">
                          <a:solidFill>
                            <a:schemeClr val="dk1"/>
                          </a:solidFill>
                          <a:latin typeface="Calibri"/>
                        </a:defRPr>
                      </a:lvl7pPr>
                      <a:lvl8pPr marL="4517045" algn="l" defTabSz="1290584" rtl="0" eaLnBrk="1" latinLnBrk="0" hangingPunct="1">
                        <a:defRPr sz="2500" kern="1200">
                          <a:solidFill>
                            <a:schemeClr val="dk1"/>
                          </a:solidFill>
                          <a:latin typeface="Calibri"/>
                        </a:defRPr>
                      </a:lvl8pPr>
                      <a:lvl9pPr marL="5162337" algn="l" defTabSz="1290584" rtl="0" eaLnBrk="1" latinLnBrk="0" hangingPunct="1">
                        <a:defRPr sz="2500" kern="1200">
                          <a:solidFill>
                            <a:schemeClr val="dk1"/>
                          </a:solidFill>
                          <a:latin typeface="Calibri"/>
                        </a:defRPr>
                      </a:lvl9pPr>
                    </a:lstStyle>
                    <a:p>
                      <a:pPr marL="0" marR="0" indent="0" algn="l" defTabSz="129058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Text</a:t>
                      </a:r>
                      <a:endParaRPr lang="en-US" sz="1800" noProof="0" dirty="0">
                        <a:ln>
                          <a:noFill/>
                        </a:ln>
                        <a:solidFill>
                          <a:schemeClr val="tx1"/>
                        </a:solidFill>
                      </a:endParaRPr>
                    </a:p>
                  </a:txBody>
                  <a:tcPr marL="102402" marR="102402" marT="52438" marB="52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9DE3">
                        <a:tint val="20000"/>
                      </a:srgbClr>
                    </a:solidFill>
                  </a:tcPr>
                </a:tc>
              </a:tr>
              <a:tr h="957030">
                <a:tc>
                  <a:txBody>
                    <a:bodyPr/>
                    <a:lstStyle>
                      <a:defPPr>
                        <a:defRPr lang="fr-FR"/>
                      </a:defPPr>
                      <a:lvl1pPr marL="0" algn="l" defTabSz="1290584" rtl="0" eaLnBrk="1" latinLnBrk="0" hangingPunct="1">
                        <a:defRPr sz="2500" kern="1200">
                          <a:solidFill>
                            <a:schemeClr val="dk1"/>
                          </a:solidFill>
                          <a:latin typeface="Calibri"/>
                        </a:defRPr>
                      </a:lvl1pPr>
                      <a:lvl2pPr marL="645292" algn="l" defTabSz="1290584" rtl="0" eaLnBrk="1" latinLnBrk="0" hangingPunct="1">
                        <a:defRPr sz="2500" kern="1200">
                          <a:solidFill>
                            <a:schemeClr val="dk1"/>
                          </a:solidFill>
                          <a:latin typeface="Calibri"/>
                        </a:defRPr>
                      </a:lvl2pPr>
                      <a:lvl3pPr marL="1290584" algn="l" defTabSz="1290584" rtl="0" eaLnBrk="1" latinLnBrk="0" hangingPunct="1">
                        <a:defRPr sz="2500" kern="1200">
                          <a:solidFill>
                            <a:schemeClr val="dk1"/>
                          </a:solidFill>
                          <a:latin typeface="Calibri"/>
                        </a:defRPr>
                      </a:lvl3pPr>
                      <a:lvl4pPr marL="1935876" algn="l" defTabSz="1290584" rtl="0" eaLnBrk="1" latinLnBrk="0" hangingPunct="1">
                        <a:defRPr sz="2500" kern="1200">
                          <a:solidFill>
                            <a:schemeClr val="dk1"/>
                          </a:solidFill>
                          <a:latin typeface="Calibri"/>
                        </a:defRPr>
                      </a:lvl4pPr>
                      <a:lvl5pPr marL="2581168" algn="l" defTabSz="1290584" rtl="0" eaLnBrk="1" latinLnBrk="0" hangingPunct="1">
                        <a:defRPr sz="2500" kern="1200">
                          <a:solidFill>
                            <a:schemeClr val="dk1"/>
                          </a:solidFill>
                          <a:latin typeface="Calibri"/>
                        </a:defRPr>
                      </a:lvl5pPr>
                      <a:lvl6pPr marL="3226460" algn="l" defTabSz="1290584" rtl="0" eaLnBrk="1" latinLnBrk="0" hangingPunct="1">
                        <a:defRPr sz="2500" kern="1200">
                          <a:solidFill>
                            <a:schemeClr val="dk1"/>
                          </a:solidFill>
                          <a:latin typeface="Calibri"/>
                        </a:defRPr>
                      </a:lvl6pPr>
                      <a:lvl7pPr marL="3871752" algn="l" defTabSz="1290584" rtl="0" eaLnBrk="1" latinLnBrk="0" hangingPunct="1">
                        <a:defRPr sz="2500" kern="1200">
                          <a:solidFill>
                            <a:schemeClr val="dk1"/>
                          </a:solidFill>
                          <a:latin typeface="Calibri"/>
                        </a:defRPr>
                      </a:lvl7pPr>
                      <a:lvl8pPr marL="4517045" algn="l" defTabSz="1290584" rtl="0" eaLnBrk="1" latinLnBrk="0" hangingPunct="1">
                        <a:defRPr sz="2500" kern="1200">
                          <a:solidFill>
                            <a:schemeClr val="dk1"/>
                          </a:solidFill>
                          <a:latin typeface="Calibri"/>
                        </a:defRPr>
                      </a:lvl8pPr>
                      <a:lvl9pPr marL="5162337" algn="l" defTabSz="1290584" rtl="0" eaLnBrk="1" latinLnBrk="0" hangingPunct="1">
                        <a:defRPr sz="2500" kern="1200">
                          <a:solidFill>
                            <a:schemeClr val="dk1"/>
                          </a:solidFill>
                          <a:latin typeface="Calibri"/>
                        </a:defRPr>
                      </a:lvl9pPr>
                    </a:lstStyle>
                    <a:p>
                      <a:pPr marL="0" marR="0" indent="0" algn="l" defTabSz="1290436" rtl="0" eaLnBrk="1" fontAlgn="auto" latinLnBrk="0" hangingPunct="1">
                        <a:lnSpc>
                          <a:spcPct val="100000"/>
                        </a:lnSpc>
                        <a:spcBef>
                          <a:spcPts val="0"/>
                        </a:spcBef>
                        <a:spcAft>
                          <a:spcPts val="0"/>
                        </a:spcAft>
                        <a:buClrTx/>
                        <a:buSzTx/>
                        <a:buFontTx/>
                        <a:buNone/>
                        <a:tabLst/>
                        <a:defRPr/>
                      </a:pPr>
                      <a:r>
                        <a:rPr lang="en-US" sz="1800" kern="1200" noProof="0" smtClean="0">
                          <a:solidFill>
                            <a:schemeClr val="tx1"/>
                          </a:solidFill>
                          <a:latin typeface="Arial" pitchFamily="34" charset="0"/>
                          <a:cs typeface="Arial" pitchFamily="34" charset="0"/>
                        </a:rPr>
                        <a:t>Text</a:t>
                      </a:r>
                      <a:endParaRPr lang="en-US" sz="1800" noProof="0">
                        <a:ln>
                          <a:solidFill>
                            <a:srgbClr val="FFFFFF"/>
                          </a:solidFill>
                        </a:ln>
                        <a:solidFill>
                          <a:schemeClr val="tx1"/>
                        </a:solidFill>
                        <a:latin typeface="Arial" pitchFamily="34" charset="0"/>
                        <a:cs typeface="Arial" pitchFamily="34" charset="0"/>
                      </a:endParaRPr>
                    </a:p>
                  </a:txBody>
                  <a:tcPr marL="102402" marR="102402" marT="52438" marB="52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9DE3">
                        <a:tint val="20000"/>
                      </a:srgbClr>
                    </a:solidFill>
                  </a:tcPr>
                </a:tc>
                <a:tc>
                  <a:txBody>
                    <a:bodyPr/>
                    <a:lstStyle>
                      <a:defPPr>
                        <a:defRPr lang="fr-FR"/>
                      </a:defPPr>
                      <a:lvl1pPr marL="0" algn="l" defTabSz="1290584" rtl="0" eaLnBrk="1" latinLnBrk="0" hangingPunct="1">
                        <a:defRPr sz="2500" kern="1200">
                          <a:solidFill>
                            <a:schemeClr val="dk1"/>
                          </a:solidFill>
                          <a:latin typeface="Calibri"/>
                        </a:defRPr>
                      </a:lvl1pPr>
                      <a:lvl2pPr marL="645292" algn="l" defTabSz="1290584" rtl="0" eaLnBrk="1" latinLnBrk="0" hangingPunct="1">
                        <a:defRPr sz="2500" kern="1200">
                          <a:solidFill>
                            <a:schemeClr val="dk1"/>
                          </a:solidFill>
                          <a:latin typeface="Calibri"/>
                        </a:defRPr>
                      </a:lvl2pPr>
                      <a:lvl3pPr marL="1290584" algn="l" defTabSz="1290584" rtl="0" eaLnBrk="1" latinLnBrk="0" hangingPunct="1">
                        <a:defRPr sz="2500" kern="1200">
                          <a:solidFill>
                            <a:schemeClr val="dk1"/>
                          </a:solidFill>
                          <a:latin typeface="Calibri"/>
                        </a:defRPr>
                      </a:lvl3pPr>
                      <a:lvl4pPr marL="1935876" algn="l" defTabSz="1290584" rtl="0" eaLnBrk="1" latinLnBrk="0" hangingPunct="1">
                        <a:defRPr sz="2500" kern="1200">
                          <a:solidFill>
                            <a:schemeClr val="dk1"/>
                          </a:solidFill>
                          <a:latin typeface="Calibri"/>
                        </a:defRPr>
                      </a:lvl4pPr>
                      <a:lvl5pPr marL="2581168" algn="l" defTabSz="1290584" rtl="0" eaLnBrk="1" latinLnBrk="0" hangingPunct="1">
                        <a:defRPr sz="2500" kern="1200">
                          <a:solidFill>
                            <a:schemeClr val="dk1"/>
                          </a:solidFill>
                          <a:latin typeface="Calibri"/>
                        </a:defRPr>
                      </a:lvl5pPr>
                      <a:lvl6pPr marL="3226460" algn="l" defTabSz="1290584" rtl="0" eaLnBrk="1" latinLnBrk="0" hangingPunct="1">
                        <a:defRPr sz="2500" kern="1200">
                          <a:solidFill>
                            <a:schemeClr val="dk1"/>
                          </a:solidFill>
                          <a:latin typeface="Calibri"/>
                        </a:defRPr>
                      </a:lvl6pPr>
                      <a:lvl7pPr marL="3871752" algn="l" defTabSz="1290584" rtl="0" eaLnBrk="1" latinLnBrk="0" hangingPunct="1">
                        <a:defRPr sz="2500" kern="1200">
                          <a:solidFill>
                            <a:schemeClr val="dk1"/>
                          </a:solidFill>
                          <a:latin typeface="Calibri"/>
                        </a:defRPr>
                      </a:lvl7pPr>
                      <a:lvl8pPr marL="4517045" algn="l" defTabSz="1290584" rtl="0" eaLnBrk="1" latinLnBrk="0" hangingPunct="1">
                        <a:defRPr sz="2500" kern="1200">
                          <a:solidFill>
                            <a:schemeClr val="dk1"/>
                          </a:solidFill>
                          <a:latin typeface="Calibri"/>
                        </a:defRPr>
                      </a:lvl8pPr>
                      <a:lvl9pPr marL="5162337" algn="l" defTabSz="1290584" rtl="0" eaLnBrk="1" latinLnBrk="0" hangingPunct="1">
                        <a:defRPr sz="2500" kern="1200">
                          <a:solidFill>
                            <a:schemeClr val="dk1"/>
                          </a:solidFill>
                          <a:latin typeface="Calibri"/>
                        </a:defRPr>
                      </a:lvl9pPr>
                    </a:lstStyle>
                    <a:p>
                      <a:pPr marL="0" marR="0" indent="0" algn="l" defTabSz="1290584"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tx1"/>
                          </a:solidFill>
                          <a:latin typeface="Arial" pitchFamily="34" charset="0"/>
                          <a:cs typeface="Arial" pitchFamily="34" charset="0"/>
                        </a:rPr>
                        <a:t>Text</a:t>
                      </a:r>
                      <a:endParaRPr lang="en-US" sz="1800" noProof="0" dirty="0">
                        <a:ln>
                          <a:solidFill>
                            <a:srgbClr val="FFFFFF"/>
                          </a:solidFill>
                        </a:ln>
                        <a:solidFill>
                          <a:schemeClr val="tx1"/>
                        </a:solidFill>
                        <a:latin typeface="Arial" pitchFamily="34" charset="0"/>
                        <a:cs typeface="Arial" pitchFamily="34" charset="0"/>
                      </a:endParaRPr>
                    </a:p>
                  </a:txBody>
                  <a:tcPr marL="102402" marR="102402" marT="52438" marB="52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9DE3">
                        <a:tint val="20000"/>
                      </a:srgbClr>
                    </a:solidFill>
                  </a:tcPr>
                </a:tc>
                <a:tc>
                  <a:txBody>
                    <a:bodyPr/>
                    <a:lstStyle>
                      <a:defPPr>
                        <a:defRPr lang="fr-FR"/>
                      </a:defPPr>
                      <a:lvl1pPr marL="0" algn="l" defTabSz="1290584" rtl="0" eaLnBrk="1" latinLnBrk="0" hangingPunct="1">
                        <a:defRPr sz="2500" kern="1200">
                          <a:solidFill>
                            <a:schemeClr val="dk1"/>
                          </a:solidFill>
                          <a:latin typeface="Calibri"/>
                        </a:defRPr>
                      </a:lvl1pPr>
                      <a:lvl2pPr marL="645292" algn="l" defTabSz="1290584" rtl="0" eaLnBrk="1" latinLnBrk="0" hangingPunct="1">
                        <a:defRPr sz="2500" kern="1200">
                          <a:solidFill>
                            <a:schemeClr val="dk1"/>
                          </a:solidFill>
                          <a:latin typeface="Calibri"/>
                        </a:defRPr>
                      </a:lvl2pPr>
                      <a:lvl3pPr marL="1290584" algn="l" defTabSz="1290584" rtl="0" eaLnBrk="1" latinLnBrk="0" hangingPunct="1">
                        <a:defRPr sz="2500" kern="1200">
                          <a:solidFill>
                            <a:schemeClr val="dk1"/>
                          </a:solidFill>
                          <a:latin typeface="Calibri"/>
                        </a:defRPr>
                      </a:lvl3pPr>
                      <a:lvl4pPr marL="1935876" algn="l" defTabSz="1290584" rtl="0" eaLnBrk="1" latinLnBrk="0" hangingPunct="1">
                        <a:defRPr sz="2500" kern="1200">
                          <a:solidFill>
                            <a:schemeClr val="dk1"/>
                          </a:solidFill>
                          <a:latin typeface="Calibri"/>
                        </a:defRPr>
                      </a:lvl4pPr>
                      <a:lvl5pPr marL="2581168" algn="l" defTabSz="1290584" rtl="0" eaLnBrk="1" latinLnBrk="0" hangingPunct="1">
                        <a:defRPr sz="2500" kern="1200">
                          <a:solidFill>
                            <a:schemeClr val="dk1"/>
                          </a:solidFill>
                          <a:latin typeface="Calibri"/>
                        </a:defRPr>
                      </a:lvl5pPr>
                      <a:lvl6pPr marL="3226460" algn="l" defTabSz="1290584" rtl="0" eaLnBrk="1" latinLnBrk="0" hangingPunct="1">
                        <a:defRPr sz="2500" kern="1200">
                          <a:solidFill>
                            <a:schemeClr val="dk1"/>
                          </a:solidFill>
                          <a:latin typeface="Calibri"/>
                        </a:defRPr>
                      </a:lvl6pPr>
                      <a:lvl7pPr marL="3871752" algn="l" defTabSz="1290584" rtl="0" eaLnBrk="1" latinLnBrk="0" hangingPunct="1">
                        <a:defRPr sz="2500" kern="1200">
                          <a:solidFill>
                            <a:schemeClr val="dk1"/>
                          </a:solidFill>
                          <a:latin typeface="Calibri"/>
                        </a:defRPr>
                      </a:lvl7pPr>
                      <a:lvl8pPr marL="4517045" algn="l" defTabSz="1290584" rtl="0" eaLnBrk="1" latinLnBrk="0" hangingPunct="1">
                        <a:defRPr sz="2500" kern="1200">
                          <a:solidFill>
                            <a:schemeClr val="dk1"/>
                          </a:solidFill>
                          <a:latin typeface="Calibri"/>
                        </a:defRPr>
                      </a:lvl8pPr>
                      <a:lvl9pPr marL="5162337" algn="l" defTabSz="1290584" rtl="0" eaLnBrk="1" latinLnBrk="0" hangingPunct="1">
                        <a:defRPr sz="2500" kern="1200">
                          <a:solidFill>
                            <a:schemeClr val="dk1"/>
                          </a:solidFill>
                          <a:latin typeface="Calibri"/>
                        </a:defRPr>
                      </a:lvl9pPr>
                    </a:lstStyle>
                    <a:p>
                      <a:r>
                        <a:rPr lang="en-US" sz="1800" kern="1200" noProof="0" smtClean="0">
                          <a:solidFill>
                            <a:schemeClr val="tx1"/>
                          </a:solidFill>
                          <a:latin typeface="Arial" pitchFamily="34" charset="0"/>
                          <a:cs typeface="Arial" pitchFamily="34" charset="0"/>
                        </a:rPr>
                        <a:t>Text</a:t>
                      </a:r>
                      <a:endParaRPr lang="en-US" sz="1800" noProof="0">
                        <a:ln>
                          <a:solidFill>
                            <a:srgbClr val="FFFFFF"/>
                          </a:solidFill>
                        </a:ln>
                        <a:solidFill>
                          <a:schemeClr val="tx1"/>
                        </a:solidFill>
                        <a:latin typeface="Arial" pitchFamily="34" charset="0"/>
                        <a:cs typeface="Arial" pitchFamily="34" charset="0"/>
                      </a:endParaRPr>
                    </a:p>
                  </a:txBody>
                  <a:tcPr marL="102402" marR="102402" marT="52438" marB="52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9DE3">
                        <a:tint val="20000"/>
                      </a:srgbClr>
                    </a:solidFill>
                  </a:tcPr>
                </a:tc>
                <a:tc>
                  <a:txBody>
                    <a:bodyPr/>
                    <a:lstStyle>
                      <a:defPPr>
                        <a:defRPr lang="fr-FR"/>
                      </a:defPPr>
                      <a:lvl1pPr marL="0" algn="l" defTabSz="1290584" rtl="0" eaLnBrk="1" latinLnBrk="0" hangingPunct="1">
                        <a:defRPr sz="2500" kern="1200">
                          <a:solidFill>
                            <a:schemeClr val="dk1"/>
                          </a:solidFill>
                          <a:latin typeface="Calibri"/>
                        </a:defRPr>
                      </a:lvl1pPr>
                      <a:lvl2pPr marL="645292" algn="l" defTabSz="1290584" rtl="0" eaLnBrk="1" latinLnBrk="0" hangingPunct="1">
                        <a:defRPr sz="2500" kern="1200">
                          <a:solidFill>
                            <a:schemeClr val="dk1"/>
                          </a:solidFill>
                          <a:latin typeface="Calibri"/>
                        </a:defRPr>
                      </a:lvl2pPr>
                      <a:lvl3pPr marL="1290584" algn="l" defTabSz="1290584" rtl="0" eaLnBrk="1" latinLnBrk="0" hangingPunct="1">
                        <a:defRPr sz="2500" kern="1200">
                          <a:solidFill>
                            <a:schemeClr val="dk1"/>
                          </a:solidFill>
                          <a:latin typeface="Calibri"/>
                        </a:defRPr>
                      </a:lvl3pPr>
                      <a:lvl4pPr marL="1935876" algn="l" defTabSz="1290584" rtl="0" eaLnBrk="1" latinLnBrk="0" hangingPunct="1">
                        <a:defRPr sz="2500" kern="1200">
                          <a:solidFill>
                            <a:schemeClr val="dk1"/>
                          </a:solidFill>
                          <a:latin typeface="Calibri"/>
                        </a:defRPr>
                      </a:lvl4pPr>
                      <a:lvl5pPr marL="2581168" algn="l" defTabSz="1290584" rtl="0" eaLnBrk="1" latinLnBrk="0" hangingPunct="1">
                        <a:defRPr sz="2500" kern="1200">
                          <a:solidFill>
                            <a:schemeClr val="dk1"/>
                          </a:solidFill>
                          <a:latin typeface="Calibri"/>
                        </a:defRPr>
                      </a:lvl5pPr>
                      <a:lvl6pPr marL="3226460" algn="l" defTabSz="1290584" rtl="0" eaLnBrk="1" latinLnBrk="0" hangingPunct="1">
                        <a:defRPr sz="2500" kern="1200">
                          <a:solidFill>
                            <a:schemeClr val="dk1"/>
                          </a:solidFill>
                          <a:latin typeface="Calibri"/>
                        </a:defRPr>
                      </a:lvl6pPr>
                      <a:lvl7pPr marL="3871752" algn="l" defTabSz="1290584" rtl="0" eaLnBrk="1" latinLnBrk="0" hangingPunct="1">
                        <a:defRPr sz="2500" kern="1200">
                          <a:solidFill>
                            <a:schemeClr val="dk1"/>
                          </a:solidFill>
                          <a:latin typeface="Calibri"/>
                        </a:defRPr>
                      </a:lvl7pPr>
                      <a:lvl8pPr marL="4517045" algn="l" defTabSz="1290584" rtl="0" eaLnBrk="1" latinLnBrk="0" hangingPunct="1">
                        <a:defRPr sz="2500" kern="1200">
                          <a:solidFill>
                            <a:schemeClr val="dk1"/>
                          </a:solidFill>
                          <a:latin typeface="Calibri"/>
                        </a:defRPr>
                      </a:lvl8pPr>
                      <a:lvl9pPr marL="5162337" algn="l" defTabSz="1290584" rtl="0" eaLnBrk="1" latinLnBrk="0" hangingPunct="1">
                        <a:defRPr sz="2500" kern="1200">
                          <a:solidFill>
                            <a:schemeClr val="dk1"/>
                          </a:solidFill>
                          <a:latin typeface="Calibri"/>
                        </a:defRPr>
                      </a:lvl9pPr>
                    </a:lstStyle>
                    <a:p>
                      <a:pPr marL="0" marR="0" indent="0" algn="l" defTabSz="129058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Text</a:t>
                      </a:r>
                    </a:p>
                    <a:p>
                      <a:pPr marL="0" marR="0" indent="0" algn="l" defTabSz="1290584" rtl="0" eaLnBrk="1" fontAlgn="auto" latinLnBrk="0" hangingPunct="1">
                        <a:lnSpc>
                          <a:spcPct val="100000"/>
                        </a:lnSpc>
                        <a:spcBef>
                          <a:spcPts val="0"/>
                        </a:spcBef>
                        <a:spcAft>
                          <a:spcPts val="0"/>
                        </a:spcAft>
                        <a:buClrTx/>
                        <a:buSzTx/>
                        <a:buFontTx/>
                        <a:buNone/>
                        <a:tabLst/>
                        <a:defRPr/>
                      </a:pPr>
                      <a:endParaRPr lang="en-US" sz="1800" noProof="0" dirty="0">
                        <a:ln>
                          <a:solidFill>
                            <a:srgbClr val="FFFFFF"/>
                          </a:solidFill>
                        </a:ln>
                        <a:solidFill>
                          <a:schemeClr val="tx1"/>
                        </a:solidFill>
                      </a:endParaRPr>
                    </a:p>
                  </a:txBody>
                  <a:tcPr marL="102402" marR="102402" marT="52438" marB="52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D9DE3">
                        <a:tint val="20000"/>
                      </a:srgbClr>
                    </a:solidFill>
                  </a:tcPr>
                </a:tc>
              </a:tr>
            </a:tbl>
          </a:graphicData>
        </a:graphic>
      </p:graphicFrame>
      <p:sp>
        <p:nvSpPr>
          <p:cNvPr id="8" name="Text Placeholder 8"/>
          <p:cNvSpPr txBox="1">
            <a:spLocks/>
          </p:cNvSpPr>
          <p:nvPr userDrawn="1"/>
        </p:nvSpPr>
        <p:spPr>
          <a:xfrm>
            <a:off x="984252" y="2033359"/>
            <a:ext cx="5828926" cy="964552"/>
          </a:xfrm>
          <a:prstGeom prst="rect">
            <a:avLst/>
          </a:prstGeom>
        </p:spPr>
        <p:txBody>
          <a:bodyPr lIns="0" tIns="0" rIns="0" bIns="0">
            <a:spAutoFit/>
          </a:bodyPr>
          <a:lstStyle>
            <a:lvl1pPr marL="399990" indent="-399990">
              <a:buSzPct val="100000"/>
              <a:buFontTx/>
              <a:buBlip>
                <a:blip r:embed="rId2"/>
              </a:buBlip>
              <a:defRPr b="0">
                <a:solidFill>
                  <a:schemeClr val="tx1"/>
                </a:solidFill>
              </a:defRPr>
            </a:lvl1pPr>
            <a:lvl2pPr>
              <a:buFontTx/>
              <a:buBlip>
                <a:blip r:embed="rId3"/>
              </a:buBlip>
              <a:defRPr>
                <a:solidFill>
                  <a:schemeClr val="tx1"/>
                </a:solidFill>
              </a:defRPr>
            </a:lvl2pPr>
            <a:lvl3pPr marL="1715830" indent="-344437">
              <a:buSzPct val="90000"/>
              <a:buFontTx/>
              <a:buBlip>
                <a:blip r:embed="rId4"/>
              </a:buBlip>
              <a:defRPr>
                <a:solidFill>
                  <a:schemeClr val="tx1"/>
                </a:solidFill>
              </a:defRPr>
            </a:lvl3pPr>
          </a:lstStyle>
          <a:p>
            <a:pPr defTabSz="1288856">
              <a:spcBef>
                <a:spcPct val="20000"/>
              </a:spcBef>
              <a:defRPr/>
            </a:pPr>
            <a:r>
              <a:rPr lang="en-US" sz="1800" dirty="0" smtClean="0">
                <a:solidFill>
                  <a:srgbClr val="3F0077"/>
                </a:solidFill>
                <a:latin typeface="Arial"/>
              </a:rPr>
              <a:t>Click to enter the text</a:t>
            </a:r>
          </a:p>
          <a:p>
            <a:pPr marL="1030134" lvl="1" indent="-347611" defTabSz="1288856">
              <a:spcBef>
                <a:spcPct val="20000"/>
              </a:spcBef>
              <a:defRPr/>
            </a:pPr>
            <a:r>
              <a:rPr lang="en-US" sz="1800" dirty="0" smtClean="0">
                <a:solidFill>
                  <a:srgbClr val="3F0077"/>
                </a:solidFill>
                <a:latin typeface="Arial"/>
              </a:rPr>
              <a:t>Second level</a:t>
            </a:r>
          </a:p>
          <a:p>
            <a:pPr lvl="2" defTabSz="1288856">
              <a:spcBef>
                <a:spcPct val="20000"/>
              </a:spcBef>
              <a:defRPr/>
            </a:pPr>
            <a:r>
              <a:rPr lang="en-US" sz="1800" dirty="0" smtClean="0">
                <a:solidFill>
                  <a:srgbClr val="3F0077"/>
                </a:solidFill>
                <a:latin typeface="Arial"/>
              </a:rPr>
              <a:t>Third level</a:t>
            </a:r>
          </a:p>
        </p:txBody>
      </p:sp>
      <p:sp>
        <p:nvSpPr>
          <p:cNvPr id="9" name="Text Placeholder 8"/>
          <p:cNvSpPr txBox="1">
            <a:spLocks/>
          </p:cNvSpPr>
          <p:nvPr userDrawn="1"/>
        </p:nvSpPr>
        <p:spPr>
          <a:xfrm>
            <a:off x="984252" y="5001305"/>
            <a:ext cx="5828926" cy="624123"/>
          </a:xfrm>
          <a:prstGeom prst="rect">
            <a:avLst/>
          </a:prstGeom>
        </p:spPr>
        <p:txBody>
          <a:bodyPr lIns="0" tIns="0" rIns="0" bIns="0">
            <a:spAutoFit/>
          </a:bodyPr>
          <a:lstStyle>
            <a:lvl1pPr marL="399990" indent="-399990">
              <a:buSzPct val="100000"/>
              <a:buFontTx/>
              <a:buBlip>
                <a:blip r:embed="rId2"/>
              </a:buBlip>
              <a:defRPr b="0">
                <a:solidFill>
                  <a:schemeClr val="tx1"/>
                </a:solidFill>
              </a:defRPr>
            </a:lvl1pPr>
            <a:lvl2pPr>
              <a:buFontTx/>
              <a:buBlip>
                <a:blip r:embed="rId3"/>
              </a:buBlip>
              <a:defRPr>
                <a:solidFill>
                  <a:schemeClr val="tx1"/>
                </a:solidFill>
              </a:defRPr>
            </a:lvl2pPr>
            <a:lvl3pPr marL="1715830" indent="-344437">
              <a:buSzPct val="90000"/>
              <a:buFontTx/>
              <a:buBlip>
                <a:blip r:embed="rId4"/>
              </a:buBlip>
              <a:defRPr>
                <a:solidFill>
                  <a:schemeClr val="tx1"/>
                </a:solidFill>
              </a:defRPr>
            </a:lvl3pPr>
          </a:lstStyle>
          <a:p>
            <a:pPr defTabSz="1288856">
              <a:spcBef>
                <a:spcPct val="20000"/>
              </a:spcBef>
              <a:buSzPct val="150000"/>
              <a:buFontTx/>
              <a:buBlip>
                <a:blip r:embed="rId5"/>
              </a:buBlip>
              <a:defRPr/>
            </a:pPr>
            <a:r>
              <a:rPr lang="en-US" sz="1800" dirty="0" smtClean="0">
                <a:solidFill>
                  <a:srgbClr val="3F0077"/>
                </a:solidFill>
                <a:latin typeface="Arial"/>
              </a:rPr>
              <a:t>Click to enter the text</a:t>
            </a:r>
          </a:p>
          <a:p>
            <a:pPr marL="1030134" lvl="1" indent="-347611" defTabSz="1288856">
              <a:spcBef>
                <a:spcPct val="20000"/>
              </a:spcBef>
              <a:defRPr/>
            </a:pPr>
            <a:r>
              <a:rPr lang="en-US" sz="1800" dirty="0" smtClean="0">
                <a:solidFill>
                  <a:srgbClr val="3F0077"/>
                </a:solidFill>
                <a:latin typeface="Arial"/>
              </a:rPr>
              <a:t>Second level</a:t>
            </a:r>
          </a:p>
        </p:txBody>
      </p:sp>
      <p:sp>
        <p:nvSpPr>
          <p:cNvPr id="10" name="Text Placeholder 8"/>
          <p:cNvSpPr txBox="1">
            <a:spLocks/>
          </p:cNvSpPr>
          <p:nvPr userDrawn="1"/>
        </p:nvSpPr>
        <p:spPr>
          <a:xfrm>
            <a:off x="982802" y="3356966"/>
            <a:ext cx="5837098" cy="1304983"/>
          </a:xfrm>
          <a:prstGeom prst="rect">
            <a:avLst/>
          </a:prstGeom>
        </p:spPr>
        <p:txBody>
          <a:bodyPr lIns="0" tIns="0" rIns="0" bIns="0">
            <a:spAutoFit/>
          </a:bodyPr>
          <a:lstStyle>
            <a:lvl1pPr>
              <a:defRPr b="0"/>
            </a:lvl1pPr>
          </a:lstStyle>
          <a:p>
            <a:pPr marL="401578" indent="-401578" defTabSz="1288856">
              <a:spcBef>
                <a:spcPct val="20000"/>
              </a:spcBef>
              <a:buFont typeface="+mj-lt"/>
              <a:buAutoNum type="arabicPeriod"/>
              <a:defRPr/>
            </a:pPr>
            <a:r>
              <a:rPr lang="en-US" sz="1800" dirty="0" smtClean="0">
                <a:solidFill>
                  <a:srgbClr val="3F0077"/>
                </a:solidFill>
                <a:latin typeface="Arial"/>
              </a:rPr>
              <a:t>Click to enter the text</a:t>
            </a:r>
          </a:p>
          <a:p>
            <a:pPr marL="1030134" lvl="1" indent="-347611" defTabSz="1288856">
              <a:spcBef>
                <a:spcPct val="20000"/>
              </a:spcBef>
              <a:buFont typeface="+mj-lt"/>
              <a:buAutoNum type="alphaLcPeriod"/>
              <a:defRPr/>
            </a:pPr>
            <a:r>
              <a:rPr lang="en-US" sz="1800" dirty="0" smtClean="0">
                <a:solidFill>
                  <a:srgbClr val="3F0077"/>
                </a:solidFill>
                <a:latin typeface="Arial"/>
              </a:rPr>
              <a:t>Second level</a:t>
            </a:r>
          </a:p>
          <a:p>
            <a:pPr marL="1715830" lvl="2" indent="-338087" defTabSz="1288856">
              <a:spcBef>
                <a:spcPct val="20000"/>
              </a:spcBef>
              <a:buFont typeface="+mj-lt"/>
              <a:buAutoNum type="romanLcPeriod"/>
              <a:defRPr/>
            </a:pPr>
            <a:r>
              <a:rPr lang="en-US" sz="1800" dirty="0" smtClean="0">
                <a:solidFill>
                  <a:srgbClr val="3F0077"/>
                </a:solidFill>
                <a:latin typeface="Arial"/>
              </a:rPr>
              <a:t>Third level</a:t>
            </a:r>
          </a:p>
          <a:p>
            <a:pPr marL="2285656" lvl="3" indent="-341261" defTabSz="1288856">
              <a:spcBef>
                <a:spcPct val="20000"/>
              </a:spcBef>
              <a:buFont typeface="+mj-lt"/>
              <a:buAutoNum type="romanUcPeriod"/>
              <a:defRPr/>
            </a:pPr>
            <a:r>
              <a:rPr lang="en-US" sz="1800" dirty="0" smtClean="0">
                <a:solidFill>
                  <a:srgbClr val="3F0077"/>
                </a:solidFill>
                <a:latin typeface="Arial"/>
              </a:rPr>
              <a:t>Fourth level</a:t>
            </a:r>
          </a:p>
        </p:txBody>
      </p:sp>
      <p:sp>
        <p:nvSpPr>
          <p:cNvPr id="11" name="Text Placeholder 40"/>
          <p:cNvSpPr txBox="1">
            <a:spLocks/>
          </p:cNvSpPr>
          <p:nvPr userDrawn="1"/>
        </p:nvSpPr>
        <p:spPr>
          <a:xfrm>
            <a:off x="987558" y="1438531"/>
            <a:ext cx="11563263" cy="283692"/>
          </a:xfrm>
          <a:prstGeom prst="rect">
            <a:avLst/>
          </a:prstGeom>
        </p:spPr>
        <p:txBody>
          <a:bodyPr lIns="0" tIns="0" rIns="0" bIns="0">
            <a:spAutoFit/>
          </a:bodyPr>
          <a:lstStyle>
            <a:lvl1pPr>
              <a:buSzPct val="150000"/>
              <a:buFont typeface="Arial" pitchFamily="34" charset="0"/>
              <a:buNone/>
              <a:defRPr b="0"/>
            </a:lvl1pPr>
          </a:lstStyle>
          <a:p>
            <a:pPr defTabSz="1288856">
              <a:spcBef>
                <a:spcPct val="20000"/>
              </a:spcBef>
              <a:defRPr/>
            </a:pPr>
            <a:r>
              <a:rPr lang="en-US" sz="1800" dirty="0" smtClean="0">
                <a:solidFill>
                  <a:srgbClr val="3F0077"/>
                </a:solidFill>
                <a:latin typeface="Arial"/>
              </a:rPr>
              <a:t>Click to edit the text</a:t>
            </a:r>
          </a:p>
        </p:txBody>
      </p:sp>
      <p:sp>
        <p:nvSpPr>
          <p:cNvPr id="12" name="Text Placeholder 8"/>
          <p:cNvSpPr txBox="1">
            <a:spLocks/>
          </p:cNvSpPr>
          <p:nvPr userDrawn="1"/>
        </p:nvSpPr>
        <p:spPr>
          <a:xfrm>
            <a:off x="984252" y="5990558"/>
            <a:ext cx="5828926" cy="624123"/>
          </a:xfrm>
          <a:prstGeom prst="rect">
            <a:avLst/>
          </a:prstGeom>
        </p:spPr>
        <p:txBody>
          <a:bodyPr lIns="0" tIns="0" rIns="0" bIns="0">
            <a:spAutoFit/>
          </a:bodyPr>
          <a:lstStyle>
            <a:lvl1pPr marL="399990" indent="-399990">
              <a:buSzPct val="100000"/>
              <a:buFontTx/>
              <a:buBlip>
                <a:blip r:embed="rId2"/>
              </a:buBlip>
              <a:defRPr b="0">
                <a:solidFill>
                  <a:schemeClr val="tx1"/>
                </a:solidFill>
              </a:defRPr>
            </a:lvl1pPr>
            <a:lvl2pPr>
              <a:buFontTx/>
              <a:buBlip>
                <a:blip r:embed="rId3"/>
              </a:buBlip>
              <a:defRPr>
                <a:solidFill>
                  <a:schemeClr val="tx1"/>
                </a:solidFill>
              </a:defRPr>
            </a:lvl2pPr>
            <a:lvl3pPr marL="1715830" indent="-344437">
              <a:buSzPct val="90000"/>
              <a:buFontTx/>
              <a:buBlip>
                <a:blip r:embed="rId4"/>
              </a:buBlip>
              <a:defRPr>
                <a:solidFill>
                  <a:schemeClr val="tx1"/>
                </a:solidFill>
              </a:defRPr>
            </a:lvl3pPr>
          </a:lstStyle>
          <a:p>
            <a:pPr defTabSz="1288856">
              <a:spcBef>
                <a:spcPct val="20000"/>
              </a:spcBef>
              <a:buFont typeface="+mj-lt"/>
              <a:buAutoNum type="alphaUcPeriod"/>
              <a:defRPr/>
            </a:pPr>
            <a:r>
              <a:rPr lang="en-US" sz="1800" dirty="0" smtClean="0">
                <a:solidFill>
                  <a:srgbClr val="3F0077"/>
                </a:solidFill>
                <a:latin typeface="Arial"/>
              </a:rPr>
              <a:t>Click to enter the text</a:t>
            </a:r>
          </a:p>
          <a:p>
            <a:pPr marL="1030134" lvl="1" indent="-347611" defTabSz="1288856">
              <a:spcBef>
                <a:spcPct val="20000"/>
              </a:spcBef>
              <a:defRPr/>
            </a:pPr>
            <a:r>
              <a:rPr lang="en-US" sz="1800" dirty="0" smtClean="0">
                <a:solidFill>
                  <a:srgbClr val="3F0077"/>
                </a:solidFill>
                <a:latin typeface="Arial"/>
              </a:rPr>
              <a:t>Second level</a:t>
            </a:r>
          </a:p>
        </p:txBody>
      </p:sp>
      <p:sp>
        <p:nvSpPr>
          <p:cNvPr id="14" name="Oval 29"/>
          <p:cNvSpPr/>
          <p:nvPr userDrawn="1"/>
        </p:nvSpPr>
        <p:spPr>
          <a:xfrm>
            <a:off x="7057095" y="7467067"/>
            <a:ext cx="359432" cy="368116"/>
          </a:xfrm>
          <a:prstGeom prst="ellipse">
            <a:avLst/>
          </a:prstGeom>
          <a:ln/>
        </p:spPr>
        <p:style>
          <a:lnRef idx="1">
            <a:schemeClr val="accent2"/>
          </a:lnRef>
          <a:fillRef idx="2">
            <a:schemeClr val="accent2"/>
          </a:fillRef>
          <a:effectRef idx="1">
            <a:schemeClr val="accent2"/>
          </a:effectRef>
          <a:fontRef idx="minor">
            <a:schemeClr val="dk1"/>
          </a:fontRef>
        </p:style>
        <p:txBody>
          <a:bodyPr wrap="none" lIns="0" tIns="0" rIns="0" bIns="0" rtlCol="0" anchor="ctr" anchorCtr="1"/>
          <a:lstStyle/>
          <a:p>
            <a:pPr algn="ctr"/>
            <a:r>
              <a:rPr lang="en-US" sz="1600" b="1" dirty="0" smtClean="0">
                <a:solidFill>
                  <a:srgbClr val="F28411"/>
                </a:solidFill>
              </a:rPr>
              <a:t>1</a:t>
            </a:r>
            <a:endParaRPr lang="en-US" sz="1600" b="1" dirty="0">
              <a:solidFill>
                <a:srgbClr val="F2841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a:lvl1pPr>
          </a:lstStyle>
          <a:p>
            <a:r>
              <a:rPr lang="en-US" dirty="0" smtClean="0"/>
              <a:t>Toolbox 3: Image effects</a:t>
            </a:r>
            <a:endParaRPr lang="en-US" dirty="0"/>
          </a:p>
        </p:txBody>
      </p:sp>
      <p:pic>
        <p:nvPicPr>
          <p:cNvPr id="3074" name="Picture 2"/>
          <p:cNvPicPr>
            <a:picLocks noChangeAspect="1" noChangeArrowheads="1"/>
          </p:cNvPicPr>
          <p:nvPr userDrawn="1"/>
        </p:nvPicPr>
        <p:blipFill>
          <a:blip r:embed="rId2" cstate="print"/>
          <a:srcRect b="49223"/>
          <a:stretch>
            <a:fillRect/>
          </a:stretch>
        </p:blipFill>
        <p:spPr bwMode="auto">
          <a:xfrm>
            <a:off x="5069567" y="1685779"/>
            <a:ext cx="3053048" cy="2103448"/>
          </a:xfrm>
          <a:prstGeom prst="rect">
            <a:avLst/>
          </a:prstGeom>
          <a:ln w="28575">
            <a:noFill/>
            <a:prstDash val="dash"/>
          </a:ln>
          <a:effectLst>
            <a:outerShdw blurRad="292100" dist="139700" dir="2700000" algn="tl" rotWithShape="0">
              <a:srgbClr val="333333">
                <a:alpha val="65000"/>
              </a:srgbClr>
            </a:outerShdw>
          </a:effectLst>
        </p:spPr>
      </p:pic>
      <p:pic>
        <p:nvPicPr>
          <p:cNvPr id="11" name="Picture 2"/>
          <p:cNvPicPr>
            <a:picLocks noChangeAspect="1" noChangeArrowheads="1"/>
          </p:cNvPicPr>
          <p:nvPr userDrawn="1"/>
        </p:nvPicPr>
        <p:blipFill>
          <a:blip r:embed="rId2" cstate="print"/>
          <a:srcRect t="88925"/>
          <a:stretch>
            <a:fillRect/>
          </a:stretch>
        </p:blipFill>
        <p:spPr bwMode="auto">
          <a:xfrm>
            <a:off x="5069567" y="3957103"/>
            <a:ext cx="3053048" cy="458784"/>
          </a:xfrm>
          <a:prstGeom prst="rect">
            <a:avLst/>
          </a:prstGeom>
          <a:ln w="28575">
            <a:noFill/>
            <a:prstDash val="dash"/>
          </a:ln>
          <a:effectLst>
            <a:outerShdw blurRad="292100" dist="139700" dir="2700000" algn="tl" rotWithShape="0">
              <a:srgbClr val="333333">
                <a:alpha val="65000"/>
              </a:srgbClr>
            </a:outerShdw>
          </a:effectLst>
        </p:spPr>
      </p:pic>
      <p:pic>
        <p:nvPicPr>
          <p:cNvPr id="3080" name="Picture 8"/>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43644" y="1693908"/>
            <a:ext cx="3762375" cy="2743200"/>
          </a:xfrm>
          <a:prstGeom prst="rect">
            <a:avLst/>
          </a:prstGeom>
          <a:ln>
            <a:noFill/>
          </a:ln>
          <a:effectLst>
            <a:outerShdw blurRad="292100" dist="139700" dir="2700000" algn="tl" rotWithShape="0">
              <a:srgbClr val="333333">
                <a:alpha val="65000"/>
              </a:srgbClr>
            </a:outerShdw>
          </a:effectLst>
        </p:spPr>
      </p:pic>
      <p:pic>
        <p:nvPicPr>
          <p:cNvPr id="3083" name="Picture 11"/>
          <p:cNvPicPr>
            <a:picLocks noChangeAspect="1" noChangeArrowheads="1"/>
          </p:cNvPicPr>
          <p:nvPr userDrawn="1"/>
        </p:nvPicPr>
        <p:blipFill>
          <a:blip r:embed="rId4" cstate="print"/>
          <a:srcRect/>
          <a:stretch>
            <a:fillRect/>
          </a:stretch>
        </p:blipFill>
        <p:spPr bwMode="auto">
          <a:xfrm>
            <a:off x="4204153" y="8169706"/>
            <a:ext cx="418052" cy="443389"/>
          </a:xfrm>
          <a:prstGeom prst="roundRect">
            <a:avLst>
              <a:gd name="adj" fmla="val 8594"/>
            </a:avLst>
          </a:prstGeom>
          <a:solidFill>
            <a:srgbClr val="FFFFFF">
              <a:shade val="85000"/>
            </a:srgbClr>
          </a:solidFill>
          <a:ln w="28575">
            <a:solidFill>
              <a:schemeClr val="accent2"/>
            </a:solidFill>
          </a:ln>
          <a:effectLst/>
        </p:spPr>
      </p:pic>
      <p:pic>
        <p:nvPicPr>
          <p:cNvPr id="16" name="Picture 8"/>
          <p:cNvPicPr>
            <a:picLocks noChangeAspect="1" noChangeArrowheads="1"/>
          </p:cNvPicPr>
          <p:nvPr userDrawn="1"/>
        </p:nvPicPr>
        <p:blipFill>
          <a:blip r:embed="rId3" cstate="print">
            <a:clrChange>
              <a:clrFrom>
                <a:srgbClr val="FFFFFF"/>
              </a:clrFrom>
              <a:clrTo>
                <a:srgbClr val="FFFFFF">
                  <a:alpha val="0"/>
                </a:srgbClr>
              </a:clrTo>
            </a:clrChange>
          </a:blip>
          <a:srcRect l="54008" t="8333"/>
          <a:stretch>
            <a:fillRect/>
          </a:stretch>
        </p:blipFill>
        <p:spPr bwMode="auto">
          <a:xfrm>
            <a:off x="1872345" y="5023669"/>
            <a:ext cx="1730392" cy="2514609"/>
          </a:xfrm>
          <a:prstGeom prst="rect">
            <a:avLst/>
          </a:prstGeom>
          <a:ln w="28575">
            <a:solidFill>
              <a:schemeClr val="accent2"/>
            </a:solidFill>
            <a:prstDash val="dash"/>
          </a:ln>
          <a:effectLst>
            <a:outerShdw blurRad="292100" dist="139700" dir="2700000" algn="tl" rotWithShape="0">
              <a:srgbClr val="333333">
                <a:alpha val="65000"/>
              </a:srgbClr>
            </a:outerShdw>
          </a:effectLst>
        </p:spPr>
      </p:pic>
      <p:pic>
        <p:nvPicPr>
          <p:cNvPr id="3084" name="Picture 12"/>
          <p:cNvPicPr>
            <a:picLocks noChangeAspect="1" noChangeArrowheads="1"/>
          </p:cNvPicPr>
          <p:nvPr userDrawn="1"/>
        </p:nvPicPr>
        <p:blipFill>
          <a:blip r:embed="rId5" cstate="print"/>
          <a:srcRect/>
          <a:stretch>
            <a:fillRect/>
          </a:stretch>
        </p:blipFill>
        <p:spPr bwMode="auto">
          <a:xfrm>
            <a:off x="9120867" y="1646760"/>
            <a:ext cx="3053048" cy="4142518"/>
          </a:xfrm>
          <a:prstGeom prst="rect">
            <a:avLst/>
          </a:prstGeom>
          <a:ln>
            <a:noFill/>
          </a:ln>
          <a:effectLst>
            <a:outerShdw blurRad="292100" dist="139700" dir="2700000" algn="tl" rotWithShape="0">
              <a:srgbClr val="333333">
                <a:alpha val="65000"/>
              </a:srgbClr>
            </a:outerShdw>
          </a:effectLst>
        </p:spPr>
      </p:pic>
      <p:pic>
        <p:nvPicPr>
          <p:cNvPr id="3086" name="Picture 14"/>
          <p:cNvPicPr>
            <a:picLocks noChangeAspect="1" noChangeArrowheads="1"/>
          </p:cNvPicPr>
          <p:nvPr userDrawn="1"/>
        </p:nvPicPr>
        <p:blipFill>
          <a:blip r:embed="rId6" cstate="print"/>
          <a:srcRect/>
          <a:stretch>
            <a:fillRect/>
          </a:stretch>
        </p:blipFill>
        <p:spPr bwMode="auto">
          <a:xfrm>
            <a:off x="5790070" y="8013622"/>
            <a:ext cx="3901821" cy="747427"/>
          </a:xfrm>
          <a:prstGeom prst="rect">
            <a:avLst/>
          </a:prstGeom>
          <a:ln>
            <a:noFill/>
          </a:ln>
          <a:effectLst>
            <a:outerShdw blurRad="292100" dist="139700" dir="2700000" algn="tl" rotWithShape="0">
              <a:srgbClr val="333333">
                <a:alpha val="65000"/>
              </a:srgbClr>
            </a:outerShdw>
          </a:effectLst>
        </p:spPr>
      </p:pic>
      <p:pic>
        <p:nvPicPr>
          <p:cNvPr id="20" name="Picture 2"/>
          <p:cNvPicPr>
            <a:picLocks noChangeAspect="1" noChangeArrowheads="1"/>
          </p:cNvPicPr>
          <p:nvPr userDrawn="1"/>
        </p:nvPicPr>
        <p:blipFill>
          <a:blip r:embed="rId2" cstate="print"/>
          <a:srcRect b="49223"/>
          <a:stretch>
            <a:fillRect/>
          </a:stretch>
        </p:blipFill>
        <p:spPr bwMode="auto">
          <a:xfrm>
            <a:off x="5145767" y="5119591"/>
            <a:ext cx="3053048" cy="2103448"/>
          </a:xfrm>
          <a:prstGeom prst="rect">
            <a:avLst/>
          </a:prstGeom>
          <a:ln w="28575">
            <a:solidFill>
              <a:schemeClr val="accent2"/>
            </a:solidFill>
            <a:prstDash val="dash"/>
          </a:ln>
          <a:effectLst>
            <a:outerShdw blurRad="292100" dist="139700" dir="2700000" algn="tl" rotWithShape="0">
              <a:srgbClr val="333333">
                <a:alpha val="65000"/>
              </a:srgbClr>
            </a:outerShdw>
          </a:effectLst>
        </p:spPr>
      </p:pic>
      <p:cxnSp>
        <p:nvCxnSpPr>
          <p:cNvPr id="23" name="Straight Connector 22"/>
          <p:cNvCxnSpPr/>
          <p:nvPr userDrawn="1"/>
        </p:nvCxnSpPr>
        <p:spPr>
          <a:xfrm>
            <a:off x="5069567" y="3796499"/>
            <a:ext cx="3013076" cy="1626"/>
          </a:xfrm>
          <a:prstGeom prst="line">
            <a:avLst/>
          </a:prstGeom>
          <a:ln w="28575">
            <a:solidFill>
              <a:schemeClr val="accent2"/>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069567" y="3957102"/>
            <a:ext cx="3013076" cy="1626"/>
          </a:xfrm>
          <a:prstGeom prst="line">
            <a:avLst/>
          </a:prstGeom>
          <a:ln w="28575">
            <a:solidFill>
              <a:schemeClr val="accent2"/>
            </a:solidFill>
            <a:prstDash val="dashDot"/>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olbox 1">
    <p:spTree>
      <p:nvGrpSpPr>
        <p:cNvPr id="1" name=""/>
        <p:cNvGrpSpPr/>
        <p:nvPr/>
      </p:nvGrpSpPr>
      <p:grpSpPr>
        <a:xfrm>
          <a:off x="0" y="0"/>
          <a:ext cx="0" cy="0"/>
          <a:chOff x="0" y="0"/>
          <a:chExt cx="0" cy="0"/>
        </a:xfrm>
      </p:grpSpPr>
      <p:pic>
        <p:nvPicPr>
          <p:cNvPr id="3" name="Image 29" descr="flêche droite orange.png"/>
          <p:cNvPicPr>
            <a:picLocks noChangeAspect="1"/>
          </p:cNvPicPr>
          <p:nvPr userDrawn="1"/>
        </p:nvPicPr>
        <p:blipFill>
          <a:blip r:embed="rId2" cstate="print"/>
          <a:srcRect/>
          <a:stretch>
            <a:fillRect/>
          </a:stretch>
        </p:blipFill>
        <p:spPr bwMode="auto">
          <a:xfrm>
            <a:off x="11337828" y="5195378"/>
            <a:ext cx="830263" cy="1686015"/>
          </a:xfrm>
          <a:prstGeom prst="rect">
            <a:avLst/>
          </a:prstGeom>
          <a:ln>
            <a:noFill/>
          </a:ln>
          <a:effectLst/>
        </p:spPr>
      </p:pic>
      <p:pic>
        <p:nvPicPr>
          <p:cNvPr id="4" name="Image 30" descr="flêche droite orange.png"/>
          <p:cNvPicPr>
            <a:picLocks noChangeAspect="1"/>
          </p:cNvPicPr>
          <p:nvPr userDrawn="1"/>
        </p:nvPicPr>
        <p:blipFill>
          <a:blip r:embed="rId3" cstate="print"/>
          <a:stretch>
            <a:fillRect/>
          </a:stretch>
        </p:blipFill>
        <p:spPr bwMode="auto">
          <a:xfrm flipH="1" flipV="1">
            <a:off x="2384049" y="6367664"/>
            <a:ext cx="300409" cy="1083526"/>
          </a:xfrm>
          <a:prstGeom prst="rect">
            <a:avLst/>
          </a:prstGeom>
          <a:ln>
            <a:noFill/>
          </a:ln>
          <a:effectLst/>
        </p:spPr>
      </p:pic>
      <p:pic>
        <p:nvPicPr>
          <p:cNvPr id="5" name="Image 31" descr="flêche droite orange.png"/>
          <p:cNvPicPr>
            <a:picLocks noChangeAspect="1"/>
          </p:cNvPicPr>
          <p:nvPr userDrawn="1"/>
        </p:nvPicPr>
        <p:blipFill>
          <a:blip r:embed="rId4" cstate="print"/>
          <a:srcRect/>
          <a:stretch>
            <a:fillRect/>
          </a:stretch>
        </p:blipFill>
        <p:spPr bwMode="auto">
          <a:xfrm>
            <a:off x="1289051" y="1841285"/>
            <a:ext cx="515938" cy="2199787"/>
          </a:xfrm>
          <a:prstGeom prst="rect">
            <a:avLst/>
          </a:prstGeom>
          <a:ln>
            <a:noFill/>
          </a:ln>
          <a:effectLst/>
        </p:spPr>
      </p:pic>
      <p:pic>
        <p:nvPicPr>
          <p:cNvPr id="6" name="Image 32" descr="flêche droite orange.png"/>
          <p:cNvPicPr>
            <a:picLocks noChangeAspect="1"/>
          </p:cNvPicPr>
          <p:nvPr userDrawn="1"/>
        </p:nvPicPr>
        <p:blipFill>
          <a:blip r:embed="rId5" cstate="print"/>
          <a:srcRect/>
          <a:stretch>
            <a:fillRect/>
          </a:stretch>
        </p:blipFill>
        <p:spPr bwMode="auto">
          <a:xfrm>
            <a:off x="10307541" y="5195378"/>
            <a:ext cx="828675" cy="1686015"/>
          </a:xfrm>
          <a:prstGeom prst="rect">
            <a:avLst/>
          </a:prstGeom>
          <a:ln>
            <a:noFill/>
          </a:ln>
          <a:effectLst/>
        </p:spPr>
      </p:pic>
      <p:pic>
        <p:nvPicPr>
          <p:cNvPr id="7" name="Image 33" descr="flêche droite orange.png"/>
          <p:cNvPicPr>
            <a:picLocks noChangeAspect="1"/>
          </p:cNvPicPr>
          <p:nvPr userDrawn="1"/>
        </p:nvPicPr>
        <p:blipFill>
          <a:blip r:embed="rId6" cstate="print"/>
          <a:srcRect/>
          <a:stretch>
            <a:fillRect/>
          </a:stretch>
        </p:blipFill>
        <p:spPr bwMode="auto">
          <a:xfrm>
            <a:off x="10132747" y="3312848"/>
            <a:ext cx="2286001" cy="1445387"/>
          </a:xfrm>
          <a:prstGeom prst="rect">
            <a:avLst/>
          </a:prstGeom>
          <a:ln>
            <a:noFill/>
          </a:ln>
          <a:effectLst/>
        </p:spPr>
      </p:pic>
      <p:pic>
        <p:nvPicPr>
          <p:cNvPr id="8" name="Image 45" descr="flêche ronde droite orange.png"/>
          <p:cNvPicPr>
            <a:picLocks noChangeAspect="1"/>
          </p:cNvPicPr>
          <p:nvPr userDrawn="1"/>
        </p:nvPicPr>
        <p:blipFill>
          <a:blip r:embed="rId7" cstate="print"/>
          <a:srcRect/>
          <a:stretch>
            <a:fillRect/>
          </a:stretch>
        </p:blipFill>
        <p:spPr bwMode="auto">
          <a:xfrm>
            <a:off x="3425878" y="1382790"/>
            <a:ext cx="2190751" cy="1781940"/>
          </a:xfrm>
          <a:prstGeom prst="rect">
            <a:avLst/>
          </a:prstGeom>
          <a:ln>
            <a:noFill/>
          </a:ln>
          <a:effectLst/>
        </p:spPr>
      </p:pic>
      <p:pic>
        <p:nvPicPr>
          <p:cNvPr id="9" name="Image 46" descr="flêche ronde droite orange.png"/>
          <p:cNvPicPr>
            <a:picLocks noChangeAspect="1"/>
          </p:cNvPicPr>
          <p:nvPr userDrawn="1"/>
        </p:nvPicPr>
        <p:blipFill>
          <a:blip r:embed="rId7" cstate="print"/>
          <a:srcRect/>
          <a:stretch>
            <a:fillRect/>
          </a:stretch>
        </p:blipFill>
        <p:spPr bwMode="auto">
          <a:xfrm rot="-9900000">
            <a:off x="3898949" y="2700258"/>
            <a:ext cx="2190751" cy="1781940"/>
          </a:xfrm>
          <a:prstGeom prst="rect">
            <a:avLst/>
          </a:prstGeom>
          <a:ln>
            <a:noFill/>
          </a:ln>
          <a:effectLst/>
        </p:spPr>
      </p:pic>
      <p:pic>
        <p:nvPicPr>
          <p:cNvPr id="10" name="Image 10" descr="arrow_light_short_up.png"/>
          <p:cNvPicPr>
            <a:picLocks noChangeAspect="1"/>
          </p:cNvPicPr>
          <p:nvPr userDrawn="1"/>
        </p:nvPicPr>
        <p:blipFill>
          <a:blip r:embed="rId3" cstate="print"/>
          <a:stretch>
            <a:fillRect/>
          </a:stretch>
        </p:blipFill>
        <p:spPr>
          <a:xfrm>
            <a:off x="1667047" y="5952977"/>
            <a:ext cx="320964" cy="1157658"/>
          </a:xfrm>
          <a:prstGeom prst="rect">
            <a:avLst/>
          </a:prstGeom>
          <a:ln>
            <a:noFill/>
          </a:ln>
          <a:effectLst/>
        </p:spPr>
      </p:pic>
      <p:pic>
        <p:nvPicPr>
          <p:cNvPr id="11" name="Image 13" descr="ovale.png"/>
          <p:cNvPicPr>
            <a:picLocks noChangeAspect="1"/>
          </p:cNvPicPr>
          <p:nvPr userDrawn="1"/>
        </p:nvPicPr>
        <p:blipFill>
          <a:blip r:embed="rId8" cstate="print"/>
          <a:stretch>
            <a:fillRect/>
          </a:stretch>
        </p:blipFill>
        <p:spPr>
          <a:xfrm>
            <a:off x="985137" y="4997840"/>
            <a:ext cx="2151711" cy="643006"/>
          </a:xfrm>
          <a:prstGeom prst="rect">
            <a:avLst/>
          </a:prstGeom>
          <a:ln>
            <a:noFill/>
          </a:ln>
          <a:effectLst/>
        </p:spPr>
      </p:pic>
      <p:pic>
        <p:nvPicPr>
          <p:cNvPr id="12" name="Image 31" descr="flêche droite orange.png"/>
          <p:cNvPicPr>
            <a:picLocks noChangeAspect="1"/>
          </p:cNvPicPr>
          <p:nvPr userDrawn="1"/>
        </p:nvPicPr>
        <p:blipFill>
          <a:blip r:embed="rId4" cstate="print"/>
          <a:srcRect/>
          <a:stretch>
            <a:fillRect/>
          </a:stretch>
        </p:blipFill>
        <p:spPr bwMode="auto">
          <a:xfrm rot="10800000">
            <a:off x="2127251" y="2572927"/>
            <a:ext cx="515938" cy="2199787"/>
          </a:xfrm>
          <a:prstGeom prst="rect">
            <a:avLst/>
          </a:prstGeom>
          <a:ln>
            <a:noFill/>
          </a:ln>
          <a:effectLst/>
        </p:spPr>
      </p:pic>
      <p:pic>
        <p:nvPicPr>
          <p:cNvPr id="13" name="Image 15" descr="arrow_round_right.png"/>
          <p:cNvPicPr>
            <a:picLocks noChangeAspect="1"/>
          </p:cNvPicPr>
          <p:nvPr userDrawn="1"/>
        </p:nvPicPr>
        <p:blipFill>
          <a:blip r:embed="rId9" cstate="print"/>
          <a:stretch>
            <a:fillRect/>
          </a:stretch>
        </p:blipFill>
        <p:spPr>
          <a:xfrm>
            <a:off x="3143302" y="4285700"/>
            <a:ext cx="2734388" cy="2364625"/>
          </a:xfrm>
          <a:prstGeom prst="rect">
            <a:avLst/>
          </a:prstGeom>
          <a:ln>
            <a:noFill/>
          </a:ln>
          <a:effectLst/>
        </p:spPr>
      </p:pic>
      <p:pic>
        <p:nvPicPr>
          <p:cNvPr id="14" name="Image 33" descr="flêche droite orange.png"/>
          <p:cNvPicPr>
            <a:picLocks noChangeAspect="1"/>
          </p:cNvPicPr>
          <p:nvPr userDrawn="1"/>
        </p:nvPicPr>
        <p:blipFill>
          <a:blip r:embed="rId6" cstate="print"/>
          <a:srcRect/>
          <a:stretch>
            <a:fillRect/>
          </a:stretch>
        </p:blipFill>
        <p:spPr bwMode="auto">
          <a:xfrm rot="10800000">
            <a:off x="10132747" y="1614638"/>
            <a:ext cx="2286001" cy="1445387"/>
          </a:xfrm>
          <a:prstGeom prst="rect">
            <a:avLst/>
          </a:prstGeom>
          <a:ln>
            <a:noFill/>
          </a:ln>
          <a:effectLst/>
        </p:spPr>
      </p:pic>
      <p:pic>
        <p:nvPicPr>
          <p:cNvPr id="15" name="Image 18" descr="arrow_short_up.png"/>
          <p:cNvPicPr>
            <a:picLocks noChangeAspect="1"/>
          </p:cNvPicPr>
          <p:nvPr userDrawn="1"/>
        </p:nvPicPr>
        <p:blipFill>
          <a:blip r:embed="rId10" cstate="print"/>
          <a:stretch>
            <a:fillRect/>
          </a:stretch>
        </p:blipFill>
        <p:spPr>
          <a:xfrm>
            <a:off x="7214293" y="4650792"/>
            <a:ext cx="947048" cy="2575987"/>
          </a:xfrm>
          <a:prstGeom prst="rect">
            <a:avLst/>
          </a:prstGeom>
          <a:ln>
            <a:noFill/>
          </a:ln>
          <a:effectLst/>
        </p:spPr>
      </p:pic>
      <p:pic>
        <p:nvPicPr>
          <p:cNvPr id="16" name="Image 19" descr="arrow_short_up.png"/>
          <p:cNvPicPr>
            <a:picLocks noChangeAspect="1"/>
          </p:cNvPicPr>
          <p:nvPr userDrawn="1"/>
        </p:nvPicPr>
        <p:blipFill>
          <a:blip r:embed="rId10" cstate="print"/>
          <a:stretch>
            <a:fillRect/>
          </a:stretch>
        </p:blipFill>
        <p:spPr>
          <a:xfrm rot="10800000">
            <a:off x="8427152" y="4889959"/>
            <a:ext cx="947048" cy="2575987"/>
          </a:xfrm>
          <a:prstGeom prst="rect">
            <a:avLst/>
          </a:prstGeom>
          <a:ln>
            <a:noFill/>
          </a:ln>
          <a:effectLst/>
        </p:spPr>
      </p:pic>
      <p:pic>
        <p:nvPicPr>
          <p:cNvPr id="17" name="Image 71" descr="arrow_short_up.png"/>
          <p:cNvPicPr>
            <a:picLocks noChangeAspect="1"/>
          </p:cNvPicPr>
          <p:nvPr userDrawn="1"/>
        </p:nvPicPr>
        <p:blipFill>
          <a:blip r:embed="rId10" cstate="print"/>
          <a:stretch>
            <a:fillRect/>
          </a:stretch>
        </p:blipFill>
        <p:spPr>
          <a:xfrm rot="6300000">
            <a:off x="7678887" y="1187830"/>
            <a:ext cx="969931" cy="2515213"/>
          </a:xfrm>
          <a:prstGeom prst="rect">
            <a:avLst/>
          </a:prstGeom>
          <a:ln>
            <a:noFill/>
          </a:ln>
          <a:effectLst/>
        </p:spPr>
      </p:pic>
      <p:pic>
        <p:nvPicPr>
          <p:cNvPr id="18" name="Image 72" descr="arrow_short_up.png"/>
          <p:cNvPicPr>
            <a:picLocks noChangeAspect="1"/>
          </p:cNvPicPr>
          <p:nvPr userDrawn="1"/>
        </p:nvPicPr>
        <p:blipFill>
          <a:blip r:embed="rId10" cstate="print"/>
          <a:stretch>
            <a:fillRect/>
          </a:stretch>
        </p:blipFill>
        <p:spPr>
          <a:xfrm rot="17100000">
            <a:off x="7434743" y="2651119"/>
            <a:ext cx="969931" cy="2515213"/>
          </a:xfrm>
          <a:prstGeom prst="rect">
            <a:avLst/>
          </a:prstGeom>
          <a:ln>
            <a:noFill/>
          </a:ln>
          <a:effectLst/>
        </p:spPr>
      </p:pic>
      <p:pic>
        <p:nvPicPr>
          <p:cNvPr id="19" name="Image 73" descr="arrow_round_right.png"/>
          <p:cNvPicPr>
            <a:picLocks noChangeAspect="1"/>
          </p:cNvPicPr>
          <p:nvPr userDrawn="1"/>
        </p:nvPicPr>
        <p:blipFill>
          <a:blip r:embed="rId9" cstate="print"/>
          <a:stretch>
            <a:fillRect/>
          </a:stretch>
        </p:blipFill>
        <p:spPr>
          <a:xfrm rot="10800000">
            <a:off x="4447331" y="5031855"/>
            <a:ext cx="2734388" cy="2364625"/>
          </a:xfrm>
          <a:prstGeom prst="rect">
            <a:avLst/>
          </a:prstGeom>
          <a:ln>
            <a:noFill/>
          </a:ln>
          <a:effectLst/>
        </p:spPr>
      </p:pic>
      <p:sp>
        <p:nvSpPr>
          <p:cNvPr id="22"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baseline="0"/>
            </a:lvl1pPr>
          </a:lstStyle>
          <a:p>
            <a:r>
              <a:rPr lang="en-US" dirty="0" smtClean="0"/>
              <a:t>Toolbox 4: Arrow and mouse images</a:t>
            </a:r>
            <a:endParaRPr lang="en-US" dirty="0"/>
          </a:p>
        </p:txBody>
      </p:sp>
      <p:pic>
        <p:nvPicPr>
          <p:cNvPr id="20" name="Picture 2" descr="mouse_rightbtn"/>
          <p:cNvPicPr>
            <a:picLocks noChangeAspect="1" noChangeArrowheads="1"/>
          </p:cNvPicPr>
          <p:nvPr userDrawn="1"/>
        </p:nvPicPr>
        <p:blipFill>
          <a:blip r:embed="rId11" cstate="print"/>
          <a:srcRect/>
          <a:stretch>
            <a:fillRect/>
          </a:stretch>
        </p:blipFill>
        <p:spPr bwMode="auto">
          <a:xfrm>
            <a:off x="2911021" y="7811181"/>
            <a:ext cx="1057275" cy="1171575"/>
          </a:xfrm>
          <a:prstGeom prst="rect">
            <a:avLst/>
          </a:prstGeom>
          <a:noFill/>
          <a:ln w="9525">
            <a:noFill/>
            <a:miter lim="800000"/>
            <a:headEnd/>
            <a:tailEnd/>
          </a:ln>
        </p:spPr>
      </p:pic>
      <p:pic>
        <p:nvPicPr>
          <p:cNvPr id="21" name="Picture 3" descr="mouse_leftbtn"/>
          <p:cNvPicPr>
            <a:picLocks noChangeAspect="1" noChangeArrowheads="1"/>
          </p:cNvPicPr>
          <p:nvPr userDrawn="1"/>
        </p:nvPicPr>
        <p:blipFill>
          <a:blip r:embed="rId12" cstate="print"/>
          <a:srcRect/>
          <a:stretch>
            <a:fillRect/>
          </a:stretch>
        </p:blipFill>
        <p:spPr bwMode="auto">
          <a:xfrm>
            <a:off x="1486352" y="7811181"/>
            <a:ext cx="1057275" cy="1171575"/>
          </a:xfrm>
          <a:prstGeom prst="rect">
            <a:avLst/>
          </a:prstGeom>
          <a:noFill/>
          <a:ln w="9525">
            <a:noFill/>
            <a:miter lim="800000"/>
            <a:headEnd/>
            <a:tailEnd/>
          </a:ln>
        </p:spPr>
      </p:pic>
      <p:pic>
        <p:nvPicPr>
          <p:cNvPr id="23" name="Picture 4" descr="mouse_roller"/>
          <p:cNvPicPr>
            <a:picLocks noChangeAspect="1" noChangeArrowheads="1"/>
          </p:cNvPicPr>
          <p:nvPr userDrawn="1"/>
        </p:nvPicPr>
        <p:blipFill>
          <a:blip r:embed="rId13" cstate="print"/>
          <a:srcRect/>
          <a:stretch>
            <a:fillRect/>
          </a:stretch>
        </p:blipFill>
        <p:spPr bwMode="auto">
          <a:xfrm>
            <a:off x="4339770" y="7811181"/>
            <a:ext cx="1057275" cy="11715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tract Page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5" hasCustomPrompt="1"/>
          </p:nvPr>
        </p:nvSpPr>
        <p:spPr>
          <a:xfrm>
            <a:off x="972881" y="1430592"/>
            <a:ext cx="11548499" cy="5486399"/>
          </a:xfrm>
        </p:spPr>
        <p:txBody>
          <a:bodyPr/>
          <a:lstStyle>
            <a:lvl1pPr marL="0" marR="0" indent="0" algn="l" defTabSz="1289050" rtl="0" eaLnBrk="1" fontAlgn="base" latinLnBrk="0" hangingPunct="1">
              <a:lnSpc>
                <a:spcPct val="100000"/>
              </a:lnSpc>
              <a:spcBef>
                <a:spcPct val="0"/>
              </a:spcBef>
              <a:spcAft>
                <a:spcPct val="0"/>
              </a:spcAft>
              <a:buClrTx/>
              <a:buSzTx/>
              <a:buFontTx/>
              <a:buNone/>
              <a:tabLst/>
              <a:defRPr/>
            </a:lvl1pPr>
          </a:lstStyle>
          <a:p>
            <a:pPr marL="0" marR="0" lvl="0" indent="0" algn="l" defTabSz="128905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F28411"/>
                </a:solidFill>
                <a:effectLst/>
                <a:uLnTx/>
                <a:uFillTx/>
                <a:latin typeface="Arial" charset="0"/>
                <a:ea typeface="+mn-ea"/>
                <a:cs typeface="Arial" charset="0"/>
              </a:rPr>
              <a:t>Course objectives</a:t>
            </a:r>
          </a:p>
          <a:p>
            <a:pPr marL="0" marR="0" lvl="0" indent="0" algn="l" defTabSz="1289050" rtl="0" eaLnBrk="1" fontAlgn="base" latinLnBrk="0" hangingPunct="1">
              <a:lnSpc>
                <a:spcPct val="100000"/>
              </a:lnSpc>
              <a:spcBef>
                <a:spcPct val="0"/>
              </a:spcBef>
              <a:spcAft>
                <a:spcPct val="0"/>
              </a:spcAft>
              <a:buClrTx/>
              <a:buSzTx/>
              <a:buFontTx/>
              <a:buNone/>
              <a:tabLst/>
              <a:defRPr/>
            </a:pPr>
            <a:r>
              <a:rPr lang="en-US" sz="1800" dirty="0" smtClean="0"/>
              <a:t>%</a:t>
            </a:r>
            <a:r>
              <a:rPr lang="en-US" sz="1800" dirty="0" err="1" smtClean="0"/>
              <a:t>tag_Objintrotext</a:t>
            </a:r>
            <a:r>
              <a:rPr lang="en-US" sz="1800" dirty="0" smtClean="0"/>
              <a:t>%</a:t>
            </a:r>
            <a:endParaRPr kumimoji="0" lang="en-US" sz="1800" b="1" i="0" u="none" strike="noStrike" kern="1200" cap="none" spc="0" normalizeH="0" baseline="0" noProof="0" dirty="0" smtClean="0">
              <a:ln>
                <a:noFill/>
              </a:ln>
              <a:solidFill>
                <a:srgbClr val="F28411"/>
              </a:solidFill>
              <a:effectLst/>
              <a:uLnTx/>
              <a:uFillTx/>
              <a:latin typeface="Arial" charset="0"/>
              <a:ea typeface="+mn-ea"/>
              <a:cs typeface="Arial" charset="0"/>
            </a:endParaRPr>
          </a:p>
          <a:p>
            <a:pPr marL="401578" marR="0" lvl="0" indent="-401578" algn="l" defTabSz="1288856" rtl="0" eaLnBrk="1" fontAlgn="base" latinLnBrk="0" hangingPunct="1">
              <a:lnSpc>
                <a:spcPct val="100000"/>
              </a:lnSpc>
              <a:spcBef>
                <a:spcPct val="20000"/>
              </a:spcBef>
              <a:spcAft>
                <a:spcPct val="0"/>
              </a:spcAft>
              <a:buClrTx/>
              <a:buSzTx/>
              <a:buFontTx/>
              <a:buBlip>
                <a:blip r:embed="rId3"/>
              </a:buBlip>
              <a:tabLst/>
              <a:defRPr/>
            </a:pPr>
            <a:r>
              <a:rPr lang="en-US" sz="1800" b="0" kern="1200" baseline="0" noProof="0" dirty="0" smtClean="0">
                <a:solidFill>
                  <a:schemeClr val="tx1"/>
                </a:solidFill>
                <a:latin typeface="+mn-lt"/>
                <a:ea typeface="+mn-ea"/>
                <a:cs typeface="+mn-cs"/>
              </a:rPr>
              <a:t>%</a:t>
            </a:r>
            <a:r>
              <a:rPr lang="en-US" sz="1800" b="0" kern="1200" baseline="0" noProof="0" dirty="0" err="1" smtClean="0">
                <a:solidFill>
                  <a:schemeClr val="tx1"/>
                </a:solidFill>
                <a:latin typeface="+mn-lt"/>
                <a:ea typeface="+mn-ea"/>
                <a:cs typeface="+mn-cs"/>
              </a:rPr>
              <a:t>tag_obj</a:t>
            </a:r>
            <a:r>
              <a:rPr lang="en-US" sz="1800" b="0" kern="1200" baseline="0" noProof="0" dirty="0" smtClean="0">
                <a:solidFill>
                  <a:schemeClr val="tx1"/>
                </a:solidFill>
                <a:latin typeface="+mn-lt"/>
                <a:ea typeface="+mn-ea"/>
                <a:cs typeface="+mn-cs"/>
              </a:rPr>
              <a:t>%</a:t>
            </a:r>
          </a:p>
          <a:p>
            <a:pPr marL="401578" marR="0" lvl="0" indent="-401578" algn="l" defTabSz="1288856" rtl="0" eaLnBrk="1" fontAlgn="base" latinLnBrk="0" hangingPunct="1">
              <a:lnSpc>
                <a:spcPct val="100000"/>
              </a:lnSpc>
              <a:spcBef>
                <a:spcPct val="20000"/>
              </a:spcBef>
              <a:spcAft>
                <a:spcPct val="0"/>
              </a:spcAft>
              <a:buClrTx/>
              <a:buSzTx/>
              <a:buFontTx/>
              <a:buBlip>
                <a:blip r:embed="rId3"/>
              </a:buBlip>
              <a:tabLst/>
              <a:defRPr/>
            </a:pPr>
            <a:endParaRPr lang="en-US" sz="1800" b="0" kern="1200" baseline="0" noProof="0" dirty="0" smtClean="0">
              <a:solidFill>
                <a:schemeClr val="tx1"/>
              </a:solidFill>
              <a:latin typeface="+mn-lt"/>
              <a:ea typeface="+mn-ea"/>
              <a:cs typeface="+mn-cs"/>
            </a:endParaRPr>
          </a:p>
          <a:p>
            <a:pPr marL="401578" marR="0" lvl="0" indent="-401578" algn="l" defTabSz="1288856" rtl="0" eaLnBrk="1" fontAlgn="base" latinLnBrk="0" hangingPunct="1">
              <a:lnSpc>
                <a:spcPct val="100000"/>
              </a:lnSpc>
              <a:spcBef>
                <a:spcPct val="20000"/>
              </a:spcBef>
              <a:spcAft>
                <a:spcPct val="0"/>
              </a:spcAft>
              <a:buClrTx/>
              <a:buSzTx/>
              <a:buFontTx/>
              <a:buBlip>
                <a:blip r:embed="rId3"/>
              </a:buBlip>
              <a:tabLst/>
              <a:defRPr/>
            </a:pPr>
            <a:endParaRPr lang="en-US" sz="1800" b="0" kern="1200" baseline="0" noProof="0" dirty="0" smtClean="0">
              <a:solidFill>
                <a:schemeClr val="tx1"/>
              </a:solidFill>
              <a:latin typeface="+mn-lt"/>
              <a:ea typeface="+mn-ea"/>
              <a:cs typeface="+mn-cs"/>
            </a:endParaRPr>
          </a:p>
          <a:p>
            <a:pPr marL="0" marR="0" lvl="0" indent="0" algn="l" defTabSz="128905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F28411"/>
                </a:solidFill>
                <a:effectLst/>
                <a:uLnTx/>
                <a:uFillTx/>
                <a:latin typeface="Arial" charset="0"/>
                <a:ea typeface="+mn-ea"/>
                <a:cs typeface="Arial" charset="0"/>
              </a:rPr>
              <a:t>Targeted audience</a:t>
            </a:r>
          </a:p>
          <a:p>
            <a:pPr marL="401578" marR="0" lvl="0" indent="-401578" algn="l" defTabSz="1288856" rtl="0" eaLnBrk="1" fontAlgn="base" latinLnBrk="0" hangingPunct="1">
              <a:lnSpc>
                <a:spcPct val="100000"/>
              </a:lnSpc>
              <a:spcBef>
                <a:spcPct val="20000"/>
              </a:spcBef>
              <a:spcAft>
                <a:spcPct val="0"/>
              </a:spcAft>
              <a:buClrTx/>
              <a:buSzTx/>
              <a:buFont typeface="+mj-lt"/>
              <a:buNone/>
              <a:tabLst/>
              <a:defRPr/>
            </a:pPr>
            <a:r>
              <a:rPr kumimoji="0" lang="en-US" sz="1800" b="0" i="0" u="none" strike="noStrike" kern="1200" cap="none" spc="0" normalizeH="0" baseline="0" noProof="0" dirty="0" smtClean="0">
                <a:ln>
                  <a:noFill/>
                </a:ln>
                <a:solidFill>
                  <a:srgbClr val="3F0077"/>
                </a:solidFill>
                <a:effectLst/>
                <a:uLnTx/>
                <a:uFillTx/>
                <a:latin typeface="+mn-lt"/>
                <a:ea typeface="+mn-ea"/>
                <a:cs typeface="+mn-cs"/>
              </a:rPr>
              <a:t>%</a:t>
            </a:r>
            <a:r>
              <a:rPr kumimoji="0" lang="en-US" sz="1800" b="0" i="0" u="none" strike="noStrike" kern="1200" cap="none" spc="0" normalizeH="0" baseline="0" noProof="0" dirty="0" err="1" smtClean="0">
                <a:ln>
                  <a:noFill/>
                </a:ln>
                <a:solidFill>
                  <a:srgbClr val="3F0077"/>
                </a:solidFill>
                <a:effectLst/>
                <a:uLnTx/>
                <a:uFillTx/>
                <a:latin typeface="+mn-lt"/>
                <a:ea typeface="+mn-ea"/>
                <a:cs typeface="+mn-cs"/>
              </a:rPr>
              <a:t>tag_audi</a:t>
            </a:r>
            <a:r>
              <a:rPr kumimoji="0" lang="en-US" sz="1800" b="0" i="0" u="none" strike="noStrike" kern="1200" cap="none" spc="0" normalizeH="0" baseline="0" noProof="0" dirty="0" smtClean="0">
                <a:ln>
                  <a:noFill/>
                </a:ln>
                <a:solidFill>
                  <a:srgbClr val="3F0077"/>
                </a:solidFill>
                <a:effectLst/>
                <a:uLnTx/>
                <a:uFillTx/>
                <a:latin typeface="+mn-lt"/>
                <a:ea typeface="+mn-ea"/>
                <a:cs typeface="+mn-cs"/>
              </a:rPr>
              <a:t>%</a:t>
            </a:r>
          </a:p>
          <a:p>
            <a:pPr marL="401578" marR="0" lvl="0" indent="-401578" algn="l" defTabSz="1288856" rtl="0" eaLnBrk="1" fontAlgn="base" latinLnBrk="0" hangingPunct="1">
              <a:lnSpc>
                <a:spcPct val="100000"/>
              </a:lnSpc>
              <a:spcBef>
                <a:spcPct val="20000"/>
              </a:spcBef>
              <a:spcAft>
                <a:spcPct val="0"/>
              </a:spcAft>
              <a:buClrTx/>
              <a:buSzTx/>
              <a:buFont typeface="+mj-lt"/>
              <a:buNone/>
              <a:tabLst/>
              <a:defRPr/>
            </a:pPr>
            <a:endParaRPr kumimoji="0" lang="en-US" sz="1800" b="0" i="0" u="none" strike="noStrike" kern="1200" cap="none" spc="0" normalizeH="0" baseline="0" noProof="0" dirty="0" smtClean="0">
              <a:ln>
                <a:noFill/>
              </a:ln>
              <a:solidFill>
                <a:srgbClr val="3F0077"/>
              </a:solidFill>
              <a:effectLst/>
              <a:uLnTx/>
              <a:uFillTx/>
              <a:latin typeface="+mn-lt"/>
              <a:ea typeface="+mn-ea"/>
              <a:cs typeface="+mn-cs"/>
            </a:endParaRPr>
          </a:p>
          <a:p>
            <a:pPr marL="0" marR="0" lvl="0" indent="0" algn="l" defTabSz="128905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F28411"/>
                </a:solidFill>
                <a:effectLst/>
                <a:uLnTx/>
                <a:uFillTx/>
                <a:latin typeface="Arial" charset="0"/>
                <a:ea typeface="+mn-ea"/>
                <a:cs typeface="Arial" charset="0"/>
              </a:rPr>
              <a:t>Prerequisites</a:t>
            </a:r>
          </a:p>
          <a:p>
            <a:pPr marL="0" marR="0" lvl="0" indent="0" algn="l" defTabSz="1289050" rtl="0" eaLnBrk="1" fontAlgn="base" latinLnBrk="0" hangingPunct="1">
              <a:lnSpc>
                <a:spcPct val="100000"/>
              </a:lnSpc>
              <a:spcBef>
                <a:spcPct val="0"/>
              </a:spcBef>
              <a:spcAft>
                <a:spcPct val="0"/>
              </a:spcAft>
              <a:buClrTx/>
              <a:buSzTx/>
              <a:buFontTx/>
              <a:buNone/>
              <a:tabLst/>
              <a:defRPr/>
            </a:pPr>
            <a:r>
              <a:rPr lang="en-US" sz="1800" dirty="0" smtClean="0"/>
              <a:t>%</a:t>
            </a:r>
            <a:r>
              <a:rPr lang="en-US" sz="1800" dirty="0" err="1" smtClean="0"/>
              <a:t>tag_preq</a:t>
            </a:r>
            <a:r>
              <a:rPr lang="en-US" sz="1800" dirty="0" smtClean="0"/>
              <a:t>%</a:t>
            </a:r>
          </a:p>
          <a:p>
            <a:pPr lvl="0"/>
            <a:endParaRPr lang="en-US" dirty="0"/>
          </a:p>
        </p:txBody>
      </p:sp>
      <p:pic>
        <p:nvPicPr>
          <p:cNvPr id="12" name="Picture 2"/>
          <p:cNvPicPr>
            <a:picLocks noChangeAspect="1" noChangeArrowheads="1"/>
          </p:cNvPicPr>
          <p:nvPr userDrawn="1"/>
        </p:nvPicPr>
        <p:blipFill>
          <a:blip r:embed="rId4" cstate="print">
            <a:clrChange>
              <a:clrFrom>
                <a:srgbClr val="F6F6FA"/>
              </a:clrFrom>
              <a:clrTo>
                <a:srgbClr val="F6F6FA">
                  <a:alpha val="0"/>
                </a:srgbClr>
              </a:clrTo>
            </a:clrChange>
          </a:blip>
          <a:srcRect/>
          <a:stretch>
            <a:fillRect/>
          </a:stretch>
        </p:blipFill>
        <p:spPr bwMode="auto">
          <a:xfrm>
            <a:off x="812800" y="8307951"/>
            <a:ext cx="2347912" cy="1039177"/>
          </a:xfrm>
          <a:prstGeom prst="rect">
            <a:avLst/>
          </a:prstGeom>
          <a:noFill/>
          <a:ln w="9525">
            <a:noFill/>
            <a:miter lim="800000"/>
            <a:headEnd/>
            <a:tailEnd/>
          </a:ln>
          <a:effectLst/>
        </p:spPr>
      </p:pic>
      <p:sp>
        <p:nvSpPr>
          <p:cNvPr id="26" name="Title 1"/>
          <p:cNvSpPr>
            <a:spLocks noGrp="1"/>
          </p:cNvSpPr>
          <p:nvPr>
            <p:ph type="title" hasCustomPrompt="1"/>
          </p:nvPr>
        </p:nvSpPr>
        <p:spPr>
          <a:xfrm>
            <a:off x="1171538" y="344658"/>
            <a:ext cx="11406226" cy="464155"/>
          </a:xfrm>
          <a:prstGeom prst="rect">
            <a:avLst/>
          </a:prstGeom>
        </p:spPr>
        <p:txBody>
          <a:bodyPr/>
          <a:lstStyle>
            <a:lvl1pPr marL="0" marR="0" indent="0" algn="l" defTabSz="1289050" rtl="0" eaLnBrk="1" fontAlgn="base" latinLnBrk="0" hangingPunct="1">
              <a:lnSpc>
                <a:spcPct val="100000"/>
              </a:lnSpc>
              <a:spcBef>
                <a:spcPct val="0"/>
              </a:spcBef>
              <a:spcAft>
                <a:spcPct val="0"/>
              </a:spcAft>
              <a:buClrTx/>
              <a:buSzTx/>
              <a:buFontTx/>
              <a:buNone/>
              <a:tabLst/>
              <a:defRPr sz="3200" baseline="0"/>
            </a:lvl1pPr>
          </a:lstStyle>
          <a:p>
            <a:r>
              <a:rPr lang="en-US" dirty="0" smtClean="0"/>
              <a:t>About this course</a:t>
            </a:r>
          </a:p>
        </p:txBody>
      </p:sp>
      <p:sp>
        <p:nvSpPr>
          <p:cNvPr id="27" name="Text Placeholder 8"/>
          <p:cNvSpPr>
            <a:spLocks noGrp="1"/>
          </p:cNvSpPr>
          <p:nvPr>
            <p:ph type="body" sz="quarter" idx="10" hasCustomPrompt="1"/>
          </p:nvPr>
        </p:nvSpPr>
        <p:spPr>
          <a:xfrm>
            <a:off x="1874173" y="8637492"/>
            <a:ext cx="3143272" cy="365821"/>
          </a:xfrm>
        </p:spPr>
        <p:txBody>
          <a:bodyPr anchor="ctr" anchorCtr="0"/>
          <a:lstStyle>
            <a:lvl1pPr marL="0" indent="0">
              <a:buNone/>
              <a:defRPr sz="1800" b="1">
                <a:solidFill>
                  <a:schemeClr val="tx1"/>
                </a:solidFill>
              </a:defRPr>
            </a:lvl1pPr>
          </a:lstStyle>
          <a:p>
            <a:pPr lvl="0"/>
            <a:r>
              <a:rPr lang="en-US" dirty="0" smtClean="0"/>
              <a:t>%</a:t>
            </a:r>
            <a:r>
              <a:rPr lang="en-US" dirty="0" err="1" smtClean="0"/>
              <a:t>tag_dura</a:t>
            </a:r>
            <a:r>
              <a:rPr lang="en-US" dirty="0" smtClean="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tract Page 2 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 name="Text Placeholder 15"/>
          <p:cNvSpPr>
            <a:spLocks noGrp="1"/>
          </p:cNvSpPr>
          <p:nvPr>
            <p:ph type="body" sz="quarter" idx="16" hasCustomPrompt="1"/>
          </p:nvPr>
        </p:nvSpPr>
        <p:spPr>
          <a:xfrm>
            <a:off x="973461" y="1430592"/>
            <a:ext cx="11547919" cy="4630994"/>
          </a:xfrm>
        </p:spPr>
        <p:txBody>
          <a:bodyPr/>
          <a:lstStyle>
            <a:lvl1pPr marL="401578" marR="0" indent="-401578" algn="l" defTabSz="1288856" rtl="0" eaLnBrk="1" fontAlgn="base" latinLnBrk="0" hangingPunct="1">
              <a:lnSpc>
                <a:spcPct val="100000"/>
              </a:lnSpc>
              <a:spcBef>
                <a:spcPct val="20000"/>
              </a:spcBef>
              <a:spcAft>
                <a:spcPct val="0"/>
              </a:spcAft>
              <a:buClrTx/>
              <a:buSzTx/>
              <a:buFont typeface="+mj-lt"/>
              <a:buNone/>
              <a:tabLst/>
              <a:defRPr sz="1800"/>
            </a:lvl1pPr>
          </a:lstStyle>
          <a:p>
            <a:pPr marL="0" marR="0" lvl="0" indent="0" algn="l" defTabSz="128905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F28411"/>
                </a:solidFill>
                <a:effectLst/>
                <a:uLnTx/>
                <a:uFillTx/>
                <a:latin typeface="Arial" charset="0"/>
                <a:ea typeface="+mn-ea"/>
                <a:cs typeface="Arial" charset="0"/>
              </a:rPr>
              <a:t>Course objectives</a:t>
            </a:r>
          </a:p>
          <a:p>
            <a:pPr marL="0" marR="0" lvl="0" indent="0" algn="l" defTabSz="1289050" rtl="0" eaLnBrk="1" fontAlgn="base" latinLnBrk="0" hangingPunct="1">
              <a:lnSpc>
                <a:spcPct val="100000"/>
              </a:lnSpc>
              <a:spcBef>
                <a:spcPct val="0"/>
              </a:spcBef>
              <a:spcAft>
                <a:spcPct val="0"/>
              </a:spcAft>
              <a:buClrTx/>
              <a:buSzTx/>
              <a:buFontTx/>
              <a:buNone/>
              <a:tabLst/>
              <a:defRPr/>
            </a:pPr>
            <a:r>
              <a:rPr lang="en-US" sz="1800" dirty="0" smtClean="0"/>
              <a:t>%</a:t>
            </a:r>
            <a:r>
              <a:rPr lang="en-US" sz="1800" dirty="0" err="1" smtClean="0"/>
              <a:t>tag_Objintrotext</a:t>
            </a:r>
            <a:r>
              <a:rPr lang="en-US" sz="1800" dirty="0" smtClean="0"/>
              <a:t>%</a:t>
            </a:r>
            <a:endParaRPr kumimoji="0" lang="en-US" sz="1800" b="1" i="0" u="none" strike="noStrike" kern="1200" cap="none" spc="0" normalizeH="0" baseline="0" noProof="0" dirty="0" smtClean="0">
              <a:ln>
                <a:noFill/>
              </a:ln>
              <a:solidFill>
                <a:srgbClr val="F28411"/>
              </a:solidFill>
              <a:effectLst/>
              <a:uLnTx/>
              <a:uFillTx/>
              <a:latin typeface="Arial" charset="0"/>
              <a:ea typeface="+mn-ea"/>
              <a:cs typeface="Arial" charset="0"/>
            </a:endParaRPr>
          </a:p>
          <a:p>
            <a:pPr marL="401578" marR="0" lvl="0" indent="-401578" algn="l" defTabSz="1288856" rtl="0" eaLnBrk="1" fontAlgn="base" latinLnBrk="0" hangingPunct="1">
              <a:lnSpc>
                <a:spcPct val="100000"/>
              </a:lnSpc>
              <a:spcBef>
                <a:spcPct val="20000"/>
              </a:spcBef>
              <a:spcAft>
                <a:spcPct val="0"/>
              </a:spcAft>
              <a:buClrTx/>
              <a:buSzTx/>
              <a:buFontTx/>
              <a:buBlip>
                <a:blip r:embed="rId3"/>
              </a:buBlip>
              <a:tabLst/>
              <a:defRPr/>
            </a:pPr>
            <a:r>
              <a:rPr lang="en-US" sz="1800" b="0" kern="1200" baseline="0" noProof="0" dirty="0" smtClean="0">
                <a:solidFill>
                  <a:schemeClr val="tx1"/>
                </a:solidFill>
                <a:latin typeface="+mn-lt"/>
                <a:ea typeface="+mn-ea"/>
                <a:cs typeface="+mn-cs"/>
              </a:rPr>
              <a:t>%</a:t>
            </a:r>
            <a:r>
              <a:rPr lang="en-US" sz="1800" b="0" kern="1200" baseline="0" noProof="0" dirty="0" err="1" smtClean="0">
                <a:solidFill>
                  <a:schemeClr val="tx1"/>
                </a:solidFill>
                <a:latin typeface="+mn-lt"/>
                <a:ea typeface="+mn-ea"/>
                <a:cs typeface="+mn-cs"/>
              </a:rPr>
              <a:t>tag_obj</a:t>
            </a:r>
            <a:r>
              <a:rPr lang="en-US" sz="1800" b="0" kern="1200" baseline="0" noProof="0" dirty="0" smtClean="0">
                <a:solidFill>
                  <a:schemeClr val="tx1"/>
                </a:solidFill>
                <a:latin typeface="+mn-lt"/>
                <a:ea typeface="+mn-ea"/>
                <a:cs typeface="+mn-cs"/>
              </a:rPr>
              <a:t>%</a:t>
            </a:r>
          </a:p>
          <a:p>
            <a:pPr marL="401578" marR="0" lvl="0" indent="-401578" algn="l" defTabSz="1288856" rtl="0" eaLnBrk="1" fontAlgn="base" latinLnBrk="0" hangingPunct="1">
              <a:lnSpc>
                <a:spcPct val="100000"/>
              </a:lnSpc>
              <a:spcBef>
                <a:spcPct val="20000"/>
              </a:spcBef>
              <a:spcAft>
                <a:spcPct val="0"/>
              </a:spcAft>
              <a:buClrTx/>
              <a:buSzTx/>
              <a:buFontTx/>
              <a:buBlip>
                <a:blip r:embed="rId3"/>
              </a:buBlip>
              <a:tabLst/>
              <a:defRPr/>
            </a:pPr>
            <a:endParaRPr lang="en-US" sz="1800" b="0" kern="1200" baseline="0" noProof="0" dirty="0" smtClean="0">
              <a:solidFill>
                <a:schemeClr val="tx1"/>
              </a:solidFill>
              <a:latin typeface="+mn-lt"/>
              <a:ea typeface="+mn-ea"/>
              <a:cs typeface="+mn-cs"/>
            </a:endParaRPr>
          </a:p>
          <a:p>
            <a:pPr marL="0" marR="0" lvl="0" indent="0" algn="l" defTabSz="128905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F28411"/>
                </a:solidFill>
                <a:effectLst/>
                <a:uLnTx/>
                <a:uFillTx/>
                <a:latin typeface="Arial" charset="0"/>
                <a:ea typeface="+mn-ea"/>
                <a:cs typeface="Arial" charset="0"/>
              </a:rPr>
              <a:t>Design Philosophy</a:t>
            </a:r>
          </a:p>
          <a:p>
            <a:pPr marL="401578" marR="0" lvl="0" indent="-401578" algn="l" defTabSz="1288856" rtl="0" eaLnBrk="1" fontAlgn="base" latinLnBrk="0" hangingPunct="1">
              <a:lnSpc>
                <a:spcPct val="100000"/>
              </a:lnSpc>
              <a:spcBef>
                <a:spcPct val="20000"/>
              </a:spcBef>
              <a:spcAft>
                <a:spcPct val="0"/>
              </a:spcAft>
              <a:buClrTx/>
              <a:buSzTx/>
              <a:buFont typeface="+mj-lt"/>
              <a:buNone/>
              <a:tabLst/>
              <a:defRPr/>
            </a:pPr>
            <a:r>
              <a:rPr lang="en-US" dirty="0" smtClean="0"/>
              <a:t>%</a:t>
            </a:r>
            <a:r>
              <a:rPr lang="en-US" dirty="0" err="1" smtClean="0"/>
              <a:t>tag_design</a:t>
            </a:r>
            <a:r>
              <a:rPr lang="en-US" dirty="0" smtClean="0"/>
              <a:t>%</a:t>
            </a:r>
          </a:p>
          <a:p>
            <a:pPr marL="401578" marR="0" lvl="0" indent="-401578" algn="l" defTabSz="1288856" rtl="0" eaLnBrk="1" fontAlgn="base" latinLnBrk="0" hangingPunct="1">
              <a:lnSpc>
                <a:spcPct val="100000"/>
              </a:lnSpc>
              <a:spcBef>
                <a:spcPct val="20000"/>
              </a:spcBef>
              <a:spcAft>
                <a:spcPct val="0"/>
              </a:spcAft>
              <a:buClrTx/>
              <a:buSzTx/>
              <a:buFont typeface="+mj-lt"/>
              <a:buNone/>
              <a:tabLst/>
              <a:defRPr/>
            </a:pPr>
            <a:endParaRPr kumimoji="0" lang="en-US" sz="1800" b="0" i="0" u="none" strike="noStrike" kern="1200" cap="none" spc="0" normalizeH="0" baseline="0" noProof="0" dirty="0" smtClean="0">
              <a:ln>
                <a:noFill/>
              </a:ln>
              <a:solidFill>
                <a:srgbClr val="3F0077"/>
              </a:solidFill>
              <a:effectLst/>
              <a:uLnTx/>
              <a:uFillTx/>
              <a:latin typeface="+mn-lt"/>
              <a:ea typeface="+mn-ea"/>
              <a:cs typeface="+mn-cs"/>
            </a:endParaRPr>
          </a:p>
          <a:p>
            <a:pPr marL="0" marR="0" lvl="0" indent="0" algn="l" defTabSz="128905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F28411"/>
                </a:solidFill>
                <a:effectLst/>
                <a:uLnTx/>
                <a:uFillTx/>
                <a:latin typeface="Arial" charset="0"/>
                <a:ea typeface="+mn-ea"/>
                <a:cs typeface="Arial" charset="0"/>
              </a:rPr>
              <a:t>Targeted audience</a:t>
            </a:r>
          </a:p>
          <a:p>
            <a:pPr marL="401578" marR="0" lvl="0" indent="-401578" algn="l" defTabSz="1288856" rtl="0" eaLnBrk="1" fontAlgn="base" latinLnBrk="0" hangingPunct="1">
              <a:lnSpc>
                <a:spcPct val="100000"/>
              </a:lnSpc>
              <a:spcBef>
                <a:spcPct val="20000"/>
              </a:spcBef>
              <a:spcAft>
                <a:spcPct val="0"/>
              </a:spcAft>
              <a:buClrTx/>
              <a:buSzTx/>
              <a:buFont typeface="+mj-lt"/>
              <a:buNone/>
              <a:tabLst/>
              <a:defRPr/>
            </a:pPr>
            <a:r>
              <a:rPr kumimoji="0" lang="en-US" sz="1800" b="0" i="0" u="none" strike="noStrike" kern="1200" cap="none" spc="0" normalizeH="0" baseline="0" noProof="0" dirty="0" smtClean="0">
                <a:ln>
                  <a:noFill/>
                </a:ln>
                <a:solidFill>
                  <a:srgbClr val="3F0077"/>
                </a:solidFill>
                <a:effectLst/>
                <a:uLnTx/>
                <a:uFillTx/>
                <a:latin typeface="+mn-lt"/>
                <a:ea typeface="+mn-ea"/>
                <a:cs typeface="+mn-cs"/>
              </a:rPr>
              <a:t>%</a:t>
            </a:r>
            <a:r>
              <a:rPr kumimoji="0" lang="en-US" sz="1800" b="0" i="0" u="none" strike="noStrike" kern="1200" cap="none" spc="0" normalizeH="0" baseline="0" noProof="0" dirty="0" err="1" smtClean="0">
                <a:ln>
                  <a:noFill/>
                </a:ln>
                <a:solidFill>
                  <a:srgbClr val="3F0077"/>
                </a:solidFill>
                <a:effectLst/>
                <a:uLnTx/>
                <a:uFillTx/>
                <a:latin typeface="+mn-lt"/>
                <a:ea typeface="+mn-ea"/>
                <a:cs typeface="+mn-cs"/>
              </a:rPr>
              <a:t>tag_audi</a:t>
            </a:r>
            <a:r>
              <a:rPr kumimoji="0" lang="en-US" sz="1800" b="0" i="0" u="none" strike="noStrike" kern="1200" cap="none" spc="0" normalizeH="0" baseline="0" noProof="0" dirty="0" smtClean="0">
                <a:ln>
                  <a:noFill/>
                </a:ln>
                <a:solidFill>
                  <a:srgbClr val="3F0077"/>
                </a:solidFill>
                <a:effectLst/>
                <a:uLnTx/>
                <a:uFillTx/>
                <a:latin typeface="+mn-lt"/>
                <a:ea typeface="+mn-ea"/>
                <a:cs typeface="+mn-cs"/>
              </a:rPr>
              <a:t>%</a:t>
            </a:r>
          </a:p>
          <a:p>
            <a:pPr marL="401578" marR="0" lvl="0" indent="-401578" algn="l" defTabSz="1288856" rtl="0" eaLnBrk="1" fontAlgn="base" latinLnBrk="0" hangingPunct="1">
              <a:lnSpc>
                <a:spcPct val="100000"/>
              </a:lnSpc>
              <a:spcBef>
                <a:spcPct val="20000"/>
              </a:spcBef>
              <a:spcAft>
                <a:spcPct val="0"/>
              </a:spcAft>
              <a:buClrTx/>
              <a:buSzTx/>
              <a:buFont typeface="+mj-lt"/>
              <a:buNone/>
              <a:tabLst/>
              <a:defRPr/>
            </a:pPr>
            <a:endParaRPr kumimoji="0" lang="en-US" sz="1800" b="0" i="0" u="none" strike="noStrike" kern="1200" cap="none" spc="0" normalizeH="0" baseline="0" noProof="0" dirty="0" smtClean="0">
              <a:ln>
                <a:noFill/>
              </a:ln>
              <a:solidFill>
                <a:srgbClr val="3F0077"/>
              </a:solidFill>
              <a:effectLst/>
              <a:uLnTx/>
              <a:uFillTx/>
              <a:latin typeface="+mn-lt"/>
              <a:ea typeface="+mn-ea"/>
              <a:cs typeface="+mn-cs"/>
            </a:endParaRPr>
          </a:p>
          <a:p>
            <a:pPr marL="0" marR="0" lvl="0" indent="0" algn="l" defTabSz="128905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F28411"/>
                </a:solidFill>
                <a:effectLst/>
                <a:uLnTx/>
                <a:uFillTx/>
                <a:latin typeface="Arial" charset="0"/>
                <a:ea typeface="+mn-ea"/>
                <a:cs typeface="Arial" charset="0"/>
              </a:rPr>
              <a:t>Prerequisites</a:t>
            </a:r>
          </a:p>
          <a:p>
            <a:pPr marL="0" marR="0" lvl="0" indent="0" algn="l" defTabSz="1289050" rtl="0" eaLnBrk="1" fontAlgn="base" latinLnBrk="0" hangingPunct="1">
              <a:lnSpc>
                <a:spcPct val="100000"/>
              </a:lnSpc>
              <a:spcBef>
                <a:spcPct val="0"/>
              </a:spcBef>
              <a:spcAft>
                <a:spcPct val="0"/>
              </a:spcAft>
              <a:buClrTx/>
              <a:buSzTx/>
              <a:buFontTx/>
              <a:buNone/>
              <a:tabLst/>
              <a:defRPr/>
            </a:pPr>
            <a:r>
              <a:rPr lang="en-US" sz="1800" dirty="0" smtClean="0"/>
              <a:t>%</a:t>
            </a:r>
            <a:r>
              <a:rPr lang="en-US" sz="1800" dirty="0" err="1" smtClean="0"/>
              <a:t>tag_preq</a:t>
            </a:r>
            <a:r>
              <a:rPr lang="en-US" sz="1800" dirty="0" smtClean="0"/>
              <a:t>%</a:t>
            </a:r>
          </a:p>
          <a:p>
            <a:pPr lvl="0"/>
            <a:endParaRPr lang="en-US" dirty="0"/>
          </a:p>
        </p:txBody>
      </p:sp>
      <p:pic>
        <p:nvPicPr>
          <p:cNvPr id="12" name="Picture 2"/>
          <p:cNvPicPr>
            <a:picLocks noChangeAspect="1" noChangeArrowheads="1"/>
          </p:cNvPicPr>
          <p:nvPr userDrawn="1"/>
        </p:nvPicPr>
        <p:blipFill>
          <a:blip r:embed="rId4" cstate="print">
            <a:clrChange>
              <a:clrFrom>
                <a:srgbClr val="F6F6FA"/>
              </a:clrFrom>
              <a:clrTo>
                <a:srgbClr val="F6F6FA">
                  <a:alpha val="0"/>
                </a:srgbClr>
              </a:clrTo>
            </a:clrChange>
          </a:blip>
          <a:srcRect/>
          <a:stretch>
            <a:fillRect/>
          </a:stretch>
        </p:blipFill>
        <p:spPr bwMode="auto">
          <a:xfrm>
            <a:off x="812800" y="8307951"/>
            <a:ext cx="2347912" cy="1039177"/>
          </a:xfrm>
          <a:prstGeom prst="rect">
            <a:avLst/>
          </a:prstGeom>
          <a:noFill/>
          <a:ln w="9525">
            <a:noFill/>
            <a:miter lim="800000"/>
            <a:headEnd/>
            <a:tailEnd/>
          </a:ln>
          <a:effectLst/>
        </p:spPr>
      </p:pic>
      <p:sp>
        <p:nvSpPr>
          <p:cNvPr id="26" name="Title 1"/>
          <p:cNvSpPr>
            <a:spLocks noGrp="1"/>
          </p:cNvSpPr>
          <p:nvPr>
            <p:ph type="title" hasCustomPrompt="1"/>
          </p:nvPr>
        </p:nvSpPr>
        <p:spPr>
          <a:xfrm>
            <a:off x="1171538" y="344658"/>
            <a:ext cx="11406226" cy="464155"/>
          </a:xfrm>
          <a:prstGeom prst="rect">
            <a:avLst/>
          </a:prstGeom>
        </p:spPr>
        <p:txBody>
          <a:bodyPr/>
          <a:lstStyle>
            <a:lvl1pPr marL="0" marR="0" indent="0" algn="l" defTabSz="1289050" rtl="0" eaLnBrk="1" fontAlgn="base" latinLnBrk="0" hangingPunct="1">
              <a:lnSpc>
                <a:spcPct val="100000"/>
              </a:lnSpc>
              <a:spcBef>
                <a:spcPct val="0"/>
              </a:spcBef>
              <a:spcAft>
                <a:spcPct val="0"/>
              </a:spcAft>
              <a:buClrTx/>
              <a:buSzTx/>
              <a:buFontTx/>
              <a:buNone/>
              <a:tabLst/>
              <a:defRPr sz="3200" baseline="0"/>
            </a:lvl1pPr>
          </a:lstStyle>
          <a:p>
            <a:r>
              <a:rPr lang="en-US" dirty="0" smtClean="0"/>
              <a:t>About this course</a:t>
            </a:r>
          </a:p>
        </p:txBody>
      </p:sp>
      <p:sp>
        <p:nvSpPr>
          <p:cNvPr id="27" name="Text Placeholder 8"/>
          <p:cNvSpPr>
            <a:spLocks noGrp="1"/>
          </p:cNvSpPr>
          <p:nvPr>
            <p:ph type="body" sz="quarter" idx="10" hasCustomPrompt="1"/>
          </p:nvPr>
        </p:nvSpPr>
        <p:spPr>
          <a:xfrm>
            <a:off x="1874173" y="8637492"/>
            <a:ext cx="3143272" cy="365821"/>
          </a:xfrm>
        </p:spPr>
        <p:txBody>
          <a:bodyPr anchor="ctr" anchorCtr="0"/>
          <a:lstStyle>
            <a:lvl1pPr marL="0" indent="0">
              <a:buNone/>
              <a:defRPr sz="1800" b="1">
                <a:solidFill>
                  <a:schemeClr val="tx1"/>
                </a:solidFill>
              </a:defRPr>
            </a:lvl1pPr>
          </a:lstStyle>
          <a:p>
            <a:pPr lvl="0"/>
            <a:r>
              <a:rPr lang="en-US" dirty="0" smtClean="0"/>
              <a:t>%</a:t>
            </a:r>
            <a:r>
              <a:rPr lang="en-US" dirty="0" err="1" smtClean="0"/>
              <a:t>tag_dura</a:t>
            </a:r>
            <a:r>
              <a:rPr lang="en-US" dirty="0" smtClean="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urse Overvie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71538" y="344658"/>
            <a:ext cx="11406226" cy="464155"/>
          </a:xfrm>
          <a:prstGeom prst="rect">
            <a:avLst/>
          </a:prstGeom>
        </p:spPr>
        <p:txBody>
          <a:bodyPr/>
          <a:lstStyle>
            <a:lvl1pPr marL="0" marR="0" indent="0" algn="l" defTabSz="1289050" rtl="0" eaLnBrk="1" fontAlgn="base" latinLnBrk="0" hangingPunct="1">
              <a:lnSpc>
                <a:spcPct val="100000"/>
              </a:lnSpc>
              <a:spcBef>
                <a:spcPct val="0"/>
              </a:spcBef>
              <a:spcAft>
                <a:spcPct val="0"/>
              </a:spcAft>
              <a:buClrTx/>
              <a:buSzTx/>
              <a:buFontTx/>
              <a:buNone/>
              <a:tabLst/>
              <a:defRPr sz="3200" baseline="0"/>
            </a:lvl1pPr>
          </a:lstStyle>
          <a:p>
            <a:r>
              <a:rPr lang="en-US" dirty="0" smtClean="0"/>
              <a:t>Click to enter the course overview title</a:t>
            </a:r>
          </a:p>
        </p:txBody>
      </p:sp>
      <p:sp>
        <p:nvSpPr>
          <p:cNvPr id="6" name="Text Placeholder 19"/>
          <p:cNvSpPr>
            <a:spLocks noGrp="1"/>
          </p:cNvSpPr>
          <p:nvPr>
            <p:ph type="body" sz="quarter" idx="14" hasCustomPrompt="1"/>
          </p:nvPr>
        </p:nvSpPr>
        <p:spPr>
          <a:xfrm>
            <a:off x="977900" y="2118059"/>
            <a:ext cx="11590557" cy="7178341"/>
          </a:xfrm>
        </p:spPr>
        <p:txBody>
          <a:bodyPr/>
          <a:lstStyle>
            <a:lvl1pPr marL="401578" marR="0" indent="-401578" algn="l" defTabSz="1288856" rtl="0" eaLnBrk="1" fontAlgn="base" latinLnBrk="0" hangingPunct="1">
              <a:lnSpc>
                <a:spcPct val="100000"/>
              </a:lnSpc>
              <a:spcBef>
                <a:spcPct val="20000"/>
              </a:spcBef>
              <a:spcAft>
                <a:spcPct val="0"/>
              </a:spcAft>
              <a:buClrTx/>
              <a:buSzTx/>
              <a:buFontTx/>
              <a:buBlip>
                <a:blip r:embed="rId3"/>
              </a:buBlip>
              <a:tabLst/>
              <a:defRPr sz="2400" b="1" baseline="0"/>
            </a:lvl1pPr>
          </a:lstStyle>
          <a:p>
            <a:pPr lvl="0"/>
            <a:r>
              <a:rPr lang="en-US" dirty="0" smtClean="0"/>
              <a:t>Click to enter the text</a:t>
            </a:r>
          </a:p>
        </p:txBody>
      </p:sp>
      <p:sp>
        <p:nvSpPr>
          <p:cNvPr id="8" name="TextBox 7"/>
          <p:cNvSpPr txBox="1"/>
          <p:nvPr userDrawn="1"/>
        </p:nvSpPr>
        <p:spPr>
          <a:xfrm>
            <a:off x="888643" y="1384943"/>
            <a:ext cx="10579457" cy="400110"/>
          </a:xfrm>
          <a:prstGeom prst="rect">
            <a:avLst/>
          </a:prstGeom>
          <a:noFill/>
        </p:spPr>
        <p:txBody>
          <a:bodyPr wrap="square" rtlCol="0">
            <a:spAutoFit/>
          </a:bodyPr>
          <a:lstStyle/>
          <a:p>
            <a:pPr marL="401578" indent="-401578" defTabSz="1288856">
              <a:spcBef>
                <a:spcPct val="20000"/>
              </a:spcBef>
              <a:buFont typeface="Arial" pitchFamily="34" charset="0"/>
              <a:buNone/>
              <a:defRPr/>
            </a:pPr>
            <a:r>
              <a:rPr lang="en-US" sz="2000" dirty="0" smtClean="0">
                <a:solidFill>
                  <a:srgbClr val="3F0077"/>
                </a:solidFill>
                <a:latin typeface="Arial" pitchFamily="34" charset="0"/>
                <a:cs typeface="Arial" pitchFamily="34" charset="0"/>
              </a:rPr>
              <a:t>Click on the Next icon to continue or on the desired lesson for direct access.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sson Overvie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3" cstate="print">
            <a:clrChange>
              <a:clrFrom>
                <a:srgbClr val="F6F6FA"/>
              </a:clrFrom>
              <a:clrTo>
                <a:srgbClr val="F6F6FA">
                  <a:alpha val="0"/>
                </a:srgbClr>
              </a:clrTo>
            </a:clrChange>
          </a:blip>
          <a:srcRect/>
          <a:stretch>
            <a:fillRect/>
          </a:stretch>
        </p:blipFill>
        <p:spPr bwMode="auto">
          <a:xfrm>
            <a:off x="812800" y="8307951"/>
            <a:ext cx="2347912" cy="1039177"/>
          </a:xfrm>
          <a:prstGeom prst="rect">
            <a:avLst/>
          </a:prstGeom>
          <a:noFill/>
          <a:ln w="9525">
            <a:noFill/>
            <a:miter lim="800000"/>
            <a:headEnd/>
            <a:tailEnd/>
          </a:ln>
          <a:effectLst/>
        </p:spPr>
      </p:pic>
      <p:sp>
        <p:nvSpPr>
          <p:cNvPr id="12" name="Text Placeholder 8"/>
          <p:cNvSpPr>
            <a:spLocks noGrp="1"/>
          </p:cNvSpPr>
          <p:nvPr>
            <p:ph type="body" sz="quarter" idx="11" hasCustomPrompt="1"/>
          </p:nvPr>
        </p:nvSpPr>
        <p:spPr>
          <a:xfrm>
            <a:off x="982801" y="1439676"/>
            <a:ext cx="11572956" cy="6579883"/>
          </a:xfrm>
        </p:spPr>
        <p:txBody>
          <a:bodyPr/>
          <a:lstStyle>
            <a:lvl1pPr>
              <a:buSzPct val="100000"/>
              <a:buFontTx/>
              <a:buBlip>
                <a:blip r:embed="rId4"/>
              </a:buBlip>
              <a:defRPr sz="2000"/>
            </a:lvl1pPr>
            <a:lvl2pPr>
              <a:buFontTx/>
              <a:buBlip>
                <a:blip r:embed="rId5"/>
              </a:buBlip>
              <a:defRPr sz="2000"/>
            </a:lvl2pPr>
            <a:lvl3pPr>
              <a:buSzPct val="90000"/>
              <a:buFontTx/>
              <a:buBlip>
                <a:blip r:embed="rId6"/>
              </a:buBlip>
              <a:defRPr sz="2000"/>
            </a:lvl3pPr>
          </a:lstStyle>
          <a:p>
            <a:pPr lvl="0"/>
            <a:r>
              <a:rPr lang="en-US" dirty="0" smtClean="0"/>
              <a:t>Click to enter the text</a:t>
            </a:r>
          </a:p>
          <a:p>
            <a:pPr lvl="1"/>
            <a:r>
              <a:rPr lang="en-US" dirty="0" smtClean="0"/>
              <a:t>Second level</a:t>
            </a:r>
          </a:p>
          <a:p>
            <a:pPr lvl="2"/>
            <a:r>
              <a:rPr lang="en-US" dirty="0" smtClean="0"/>
              <a:t>Third level</a:t>
            </a:r>
          </a:p>
        </p:txBody>
      </p:sp>
      <p:sp>
        <p:nvSpPr>
          <p:cNvPr id="13" name="Title 1"/>
          <p:cNvSpPr>
            <a:spLocks noGrp="1"/>
          </p:cNvSpPr>
          <p:nvPr>
            <p:ph type="title" hasCustomPrompt="1"/>
          </p:nvPr>
        </p:nvSpPr>
        <p:spPr>
          <a:xfrm>
            <a:off x="1171538" y="344658"/>
            <a:ext cx="11406226" cy="464155"/>
          </a:xfrm>
          <a:prstGeom prst="rect">
            <a:avLst/>
          </a:prstGeom>
        </p:spPr>
        <p:txBody>
          <a:bodyPr/>
          <a:lstStyle>
            <a:lvl1pPr marL="0" marR="0" indent="0" algn="l" defTabSz="1289050" rtl="0" eaLnBrk="1" fontAlgn="base" latinLnBrk="0" hangingPunct="1">
              <a:lnSpc>
                <a:spcPct val="100000"/>
              </a:lnSpc>
              <a:spcBef>
                <a:spcPct val="0"/>
              </a:spcBef>
              <a:spcAft>
                <a:spcPct val="0"/>
              </a:spcAft>
              <a:buClrTx/>
              <a:buSzTx/>
              <a:buFontTx/>
              <a:buNone/>
              <a:tabLst/>
              <a:defRPr sz="3200" baseline="0"/>
            </a:lvl1pPr>
          </a:lstStyle>
          <a:p>
            <a:r>
              <a:rPr lang="en-US" dirty="0" smtClean="0"/>
              <a:t>Click to enter the lesson title</a:t>
            </a:r>
          </a:p>
        </p:txBody>
      </p:sp>
      <p:sp>
        <p:nvSpPr>
          <p:cNvPr id="14" name="Text Placeholder 8"/>
          <p:cNvSpPr>
            <a:spLocks noGrp="1"/>
          </p:cNvSpPr>
          <p:nvPr>
            <p:ph type="body" sz="quarter" idx="10" hasCustomPrompt="1"/>
          </p:nvPr>
        </p:nvSpPr>
        <p:spPr>
          <a:xfrm>
            <a:off x="1874173" y="8637492"/>
            <a:ext cx="3143272" cy="365821"/>
          </a:xfrm>
        </p:spPr>
        <p:txBody>
          <a:bodyPr anchor="ctr" anchorCtr="0"/>
          <a:lstStyle>
            <a:lvl1pPr marL="0" indent="0">
              <a:buNone/>
              <a:defRPr sz="1800" b="1">
                <a:solidFill>
                  <a:schemeClr val="tx1"/>
                </a:solidFill>
              </a:defRPr>
            </a:lvl1pPr>
          </a:lstStyle>
          <a:p>
            <a:pPr lvl="0"/>
            <a:r>
              <a:rPr lang="en-US" dirty="0" smtClean="0"/>
              <a:t>Click to enter the duration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71538" y="344658"/>
            <a:ext cx="11406226" cy="464155"/>
          </a:xfrm>
          <a:prstGeom prst="rect">
            <a:avLst/>
          </a:prstGeom>
        </p:spPr>
        <p:txBody>
          <a:bodyPr/>
          <a:lstStyle>
            <a:lvl1pPr marL="0" marR="0" indent="0" algn="l" defTabSz="1289050" rtl="0" eaLnBrk="1" fontAlgn="base" latinLnBrk="0" hangingPunct="1">
              <a:lnSpc>
                <a:spcPct val="100000"/>
              </a:lnSpc>
              <a:spcBef>
                <a:spcPct val="0"/>
              </a:spcBef>
              <a:spcAft>
                <a:spcPct val="0"/>
              </a:spcAft>
              <a:buClrTx/>
              <a:buSzTx/>
              <a:buFontTx/>
              <a:buNone/>
              <a:tabLst/>
              <a:defRPr sz="3200" baseline="0"/>
            </a:lvl1pPr>
          </a:lstStyle>
          <a:p>
            <a:r>
              <a:rPr lang="en-US" dirty="0" smtClean="0"/>
              <a:t>Table of Contents</a:t>
            </a:r>
          </a:p>
        </p:txBody>
      </p:sp>
      <p:sp>
        <p:nvSpPr>
          <p:cNvPr id="8" name="Text Placeholder 19"/>
          <p:cNvSpPr>
            <a:spLocks noGrp="1"/>
          </p:cNvSpPr>
          <p:nvPr>
            <p:ph type="body" sz="quarter" idx="14" hasCustomPrompt="1"/>
          </p:nvPr>
        </p:nvSpPr>
        <p:spPr>
          <a:xfrm>
            <a:off x="977900" y="1441451"/>
            <a:ext cx="11590557" cy="7854950"/>
          </a:xfrm>
        </p:spPr>
        <p:txBody>
          <a:bodyPr/>
          <a:lstStyle>
            <a:lvl1pPr marL="401578" marR="0" indent="-401578" algn="l" defTabSz="1288856" rtl="0" eaLnBrk="1" fontAlgn="base" latinLnBrk="0" hangingPunct="1">
              <a:lnSpc>
                <a:spcPct val="100000"/>
              </a:lnSpc>
              <a:spcBef>
                <a:spcPts val="600"/>
              </a:spcBef>
              <a:spcAft>
                <a:spcPct val="0"/>
              </a:spcAft>
              <a:buClrTx/>
              <a:buSzTx/>
              <a:buFont typeface="Arial" pitchFamily="34" charset="0"/>
              <a:buNone/>
              <a:tabLst/>
              <a:defRPr sz="2400" b="1" baseline="0"/>
            </a:lvl1pPr>
            <a:lvl2pPr>
              <a:buFont typeface="Arial" pitchFamily="34" charset="0"/>
              <a:buNone/>
              <a:defRPr sz="2400" b="1"/>
            </a:lvl2pPr>
            <a:lvl3pPr>
              <a:buFont typeface="Arial" pitchFamily="34" charset="0"/>
              <a:buNone/>
              <a:defRPr sz="2400" b="1"/>
            </a:lvl3pPr>
          </a:lstStyle>
          <a:p>
            <a:pPr lvl="0"/>
            <a:r>
              <a:rPr lang="en-US" dirty="0" smtClean="0"/>
              <a:t>Click to enter the text</a:t>
            </a:r>
          </a:p>
          <a:p>
            <a:pPr lvl="1"/>
            <a:endParaRPr lang="en-US" dirty="0" smtClean="0"/>
          </a:p>
          <a:p>
            <a:pPr lvl="2"/>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vironment Requirements">
    <p:spTree>
      <p:nvGrpSpPr>
        <p:cNvPr id="1" name=""/>
        <p:cNvGrpSpPr/>
        <p:nvPr/>
      </p:nvGrpSpPr>
      <p:grpSpPr>
        <a:xfrm>
          <a:off x="0" y="0"/>
          <a:ext cx="0" cy="0"/>
          <a:chOff x="0" y="0"/>
          <a:chExt cx="0" cy="0"/>
        </a:xfrm>
      </p:grpSpPr>
      <p:grpSp>
        <p:nvGrpSpPr>
          <p:cNvPr id="2" name="Groupe 17"/>
          <p:cNvGrpSpPr>
            <a:grpSpLocks/>
          </p:cNvGrpSpPr>
          <p:nvPr userDrawn="1"/>
        </p:nvGrpSpPr>
        <p:grpSpPr bwMode="auto">
          <a:xfrm>
            <a:off x="984253" y="1503928"/>
            <a:ext cx="11593515" cy="7799241"/>
            <a:chOff x="984250" y="1468438"/>
            <a:chExt cx="11593513" cy="7615237"/>
          </a:xfrm>
        </p:grpSpPr>
        <p:sp>
          <p:nvSpPr>
            <p:cNvPr id="5" name="Rectangle à coins arrondis 11"/>
            <p:cNvSpPr/>
            <p:nvPr/>
          </p:nvSpPr>
          <p:spPr>
            <a:xfrm>
              <a:off x="984250" y="1468438"/>
              <a:ext cx="11593513" cy="7615237"/>
            </a:xfrm>
            <a:prstGeom prst="roundRect">
              <a:avLst>
                <a:gd name="adj" fmla="val 3659"/>
              </a:avLst>
            </a:prstGeom>
            <a:gradFill flip="none" rotWithShape="1">
              <a:gsLst>
                <a:gs pos="0">
                  <a:srgbClr val="A197BC">
                    <a:tint val="66000"/>
                    <a:satMod val="160000"/>
                  </a:srgbClr>
                </a:gs>
                <a:gs pos="50000">
                  <a:srgbClr val="A197BC">
                    <a:tint val="44500"/>
                    <a:satMod val="160000"/>
                  </a:srgbClr>
                </a:gs>
                <a:gs pos="100000">
                  <a:srgbClr val="A197BC">
                    <a:tint val="23500"/>
                    <a:satMod val="16000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90390" fontAlgn="auto">
                <a:spcBef>
                  <a:spcPts val="0"/>
                </a:spcBef>
                <a:spcAft>
                  <a:spcPts val="0"/>
                </a:spcAft>
                <a:defRPr/>
              </a:pPr>
              <a:endParaRPr lang="fr-FR" dirty="0">
                <a:solidFill>
                  <a:srgbClr val="FFFFFF"/>
                </a:solidFill>
              </a:endParaRPr>
            </a:p>
          </p:txBody>
        </p:sp>
        <p:sp>
          <p:nvSpPr>
            <p:cNvPr id="7" name="Rectangle à coins arrondis 15"/>
            <p:cNvSpPr/>
            <p:nvPr/>
          </p:nvSpPr>
          <p:spPr>
            <a:xfrm>
              <a:off x="1150938" y="1636713"/>
              <a:ext cx="11258550" cy="7277100"/>
            </a:xfrm>
            <a:prstGeom prst="roundRect">
              <a:avLst>
                <a:gd name="adj" fmla="val 3659"/>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90390" fontAlgn="auto">
                <a:spcBef>
                  <a:spcPts val="0"/>
                </a:spcBef>
                <a:spcAft>
                  <a:spcPts val="0"/>
                </a:spcAft>
                <a:defRPr/>
              </a:pPr>
              <a:endParaRPr lang="fr-FR" dirty="0">
                <a:solidFill>
                  <a:srgbClr val="FFFFFF"/>
                </a:solidFill>
              </a:endParaRPr>
            </a:p>
          </p:txBody>
        </p:sp>
      </p:grpSp>
      <p:sp>
        <p:nvSpPr>
          <p:cNvPr id="6" name="Title 1"/>
          <p:cNvSpPr>
            <a:spLocks noGrp="1"/>
          </p:cNvSpPr>
          <p:nvPr>
            <p:ph type="title" hasCustomPrompt="1"/>
          </p:nvPr>
        </p:nvSpPr>
        <p:spPr>
          <a:xfrm>
            <a:off x="1171540" y="463374"/>
            <a:ext cx="11406226" cy="464155"/>
          </a:xfrm>
          <a:prstGeom prst="rect">
            <a:avLst/>
          </a:prstGeom>
        </p:spPr>
        <p:txBody>
          <a:bodyPr lIns="91426" tIns="45713" rIns="91426" bIns="45713"/>
          <a:lstStyle>
            <a:lvl1pPr>
              <a:defRPr sz="2400" baseline="0"/>
            </a:lvl1pPr>
          </a:lstStyle>
          <a:p>
            <a:r>
              <a:rPr lang="en-US" dirty="0" smtClean="0"/>
              <a:t>Click to enter the environment requirements slide title</a:t>
            </a:r>
            <a:endParaRPr lang="en-US" dirty="0"/>
          </a:p>
        </p:txBody>
      </p:sp>
      <p:sp>
        <p:nvSpPr>
          <p:cNvPr id="9" name="Text Placeholder 8"/>
          <p:cNvSpPr>
            <a:spLocks noGrp="1"/>
          </p:cNvSpPr>
          <p:nvPr>
            <p:ph type="body" sz="quarter" idx="10" hasCustomPrompt="1"/>
          </p:nvPr>
        </p:nvSpPr>
        <p:spPr>
          <a:xfrm>
            <a:off x="1314417" y="1878665"/>
            <a:ext cx="10858577" cy="7096919"/>
          </a:xfrm>
        </p:spPr>
        <p:txBody>
          <a:bodyPr/>
          <a:lstStyle>
            <a:lvl1pPr>
              <a:buSzPct val="100000"/>
              <a:buFont typeface="+mj-lt"/>
              <a:buAutoNum type="arabicPeriod"/>
              <a:defRPr b="0"/>
            </a:lvl1pPr>
            <a:lvl2pPr marL="1026958" indent="-344437">
              <a:buFontTx/>
              <a:buBlip>
                <a:blip r:embed="rId2"/>
              </a:buBlip>
              <a:defRPr/>
            </a:lvl2pPr>
            <a:lvl3pPr>
              <a:buSzPct val="90000"/>
              <a:buFontTx/>
              <a:buBlip>
                <a:blip r:embed="rId3"/>
              </a:buBlip>
              <a:defRPr/>
            </a:lvl3pPr>
          </a:lstStyle>
          <a:p>
            <a:pPr lvl="0"/>
            <a:r>
              <a:rPr lang="en-US" dirty="0" smtClean="0"/>
              <a:t>Click to enter the text</a:t>
            </a:r>
          </a:p>
          <a:p>
            <a:pPr lvl="1"/>
            <a:r>
              <a:rPr lang="en-US" dirty="0" smtClean="0"/>
              <a:t>Second level</a:t>
            </a:r>
          </a:p>
          <a:p>
            <a:pPr lvl="2"/>
            <a:r>
              <a:rPr lang="en-US" dirty="0" smtClean="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ep entr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cstate="print">
            <a:clrChange>
              <a:clrFrom>
                <a:srgbClr val="FFFFFF"/>
              </a:clrFrom>
              <a:clrTo>
                <a:srgbClr val="FFFFFF">
                  <a:alpha val="0"/>
                </a:srgbClr>
              </a:clrTo>
            </a:clrChange>
          </a:blip>
          <a:srcRect b="36328"/>
          <a:stretch>
            <a:fillRect/>
          </a:stretch>
        </p:blipFill>
        <p:spPr bwMode="auto">
          <a:xfrm>
            <a:off x="7028830" y="1452247"/>
            <a:ext cx="5600700" cy="8304530"/>
          </a:xfrm>
          <a:prstGeom prst="rect">
            <a:avLst/>
          </a:prstGeom>
          <a:noFill/>
          <a:ln w="9525">
            <a:noFill/>
            <a:miter lim="800000"/>
            <a:headEnd/>
            <a:tailEnd/>
          </a:ln>
          <a:effectLst/>
        </p:spPr>
      </p:pic>
      <p:sp>
        <p:nvSpPr>
          <p:cNvPr id="13" name="Rectangle à coins arrondis 13"/>
          <p:cNvSpPr/>
          <p:nvPr/>
        </p:nvSpPr>
        <p:spPr bwMode="auto">
          <a:xfrm>
            <a:off x="7306539" y="2263199"/>
            <a:ext cx="4998576" cy="5443373"/>
          </a:xfrm>
          <a:prstGeom prst="roundRect">
            <a:avLst>
              <a:gd name="adj" fmla="val 3659"/>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1290390" fontAlgn="auto">
              <a:spcBef>
                <a:spcPts val="0"/>
              </a:spcBef>
              <a:spcAft>
                <a:spcPts val="0"/>
              </a:spcAft>
              <a:defRPr/>
            </a:pPr>
            <a:endParaRPr lang="fr-FR" dirty="0">
              <a:solidFill>
                <a:srgbClr val="FFFFFF"/>
              </a:solidFill>
            </a:endParaRPr>
          </a:p>
        </p:txBody>
      </p:sp>
      <p:sp>
        <p:nvSpPr>
          <p:cNvPr id="14" name="Rectangle à coins arrondis 14"/>
          <p:cNvSpPr/>
          <p:nvPr/>
        </p:nvSpPr>
        <p:spPr bwMode="auto">
          <a:xfrm>
            <a:off x="7371941" y="2336364"/>
            <a:ext cx="4867793" cy="5297046"/>
          </a:xfrm>
          <a:prstGeom prst="roundRect">
            <a:avLst>
              <a:gd name="adj" fmla="val 3659"/>
            </a:avLst>
          </a:prstGeom>
          <a:solidFill>
            <a:srgbClr val="FFFFFF">
              <a:alpha val="45000"/>
            </a:srgbClr>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defTabSz="1290390" fontAlgn="auto">
              <a:spcBef>
                <a:spcPts val="0"/>
              </a:spcBef>
              <a:spcAft>
                <a:spcPts val="0"/>
              </a:spcAft>
              <a:defRPr/>
            </a:pPr>
            <a:endParaRPr lang="fr-FR" dirty="0">
              <a:solidFill>
                <a:srgbClr val="FFFFFF"/>
              </a:solidFill>
            </a:endParaRPr>
          </a:p>
        </p:txBody>
      </p:sp>
      <p:sp>
        <p:nvSpPr>
          <p:cNvPr id="10" name="Title 1"/>
          <p:cNvSpPr>
            <a:spLocks noGrp="1"/>
          </p:cNvSpPr>
          <p:nvPr userDrawn="1">
            <p:ph type="title" hasCustomPrompt="1"/>
          </p:nvPr>
        </p:nvSpPr>
        <p:spPr>
          <a:xfrm>
            <a:off x="1171540" y="410613"/>
            <a:ext cx="11406226" cy="464155"/>
          </a:xfrm>
          <a:prstGeom prst="rect">
            <a:avLst/>
          </a:prstGeom>
        </p:spPr>
        <p:txBody>
          <a:bodyPr lIns="91426" tIns="45713" rIns="91426" bIns="45713"/>
          <a:lstStyle>
            <a:lvl1pPr>
              <a:defRPr sz="2800"/>
            </a:lvl1pPr>
          </a:lstStyle>
          <a:p>
            <a:r>
              <a:rPr lang="en-US" dirty="0" smtClean="0"/>
              <a:t>Click to enter the step title</a:t>
            </a:r>
            <a:endParaRPr lang="en-US" dirty="0"/>
          </a:p>
        </p:txBody>
      </p:sp>
      <p:sp>
        <p:nvSpPr>
          <p:cNvPr id="23" name="Text Placeholder 22"/>
          <p:cNvSpPr>
            <a:spLocks noGrp="1"/>
          </p:cNvSpPr>
          <p:nvPr userDrawn="1">
            <p:ph type="body" sz="quarter" idx="10" hasCustomPrompt="1"/>
          </p:nvPr>
        </p:nvSpPr>
        <p:spPr>
          <a:xfrm>
            <a:off x="7779227" y="2607051"/>
            <a:ext cx="4276899" cy="4755669"/>
          </a:xfrm>
        </p:spPr>
        <p:txBody>
          <a:bodyPr/>
          <a:lstStyle>
            <a:lvl1pPr>
              <a:buFont typeface="+mj-lt"/>
              <a:buAutoNum type="arabicPeriod"/>
              <a:defRPr lang="en-US" sz="1800" kern="1200" baseline="0" dirty="0" smtClean="0">
                <a:solidFill>
                  <a:schemeClr val="tx1"/>
                </a:solidFill>
                <a:latin typeface="Arial" pitchFamily="34" charset="0"/>
                <a:ea typeface="+mn-ea"/>
                <a:cs typeface="Arial" pitchFamily="34" charset="0"/>
              </a:defRPr>
            </a:lvl1pPr>
          </a:lstStyle>
          <a:p>
            <a:pPr lvl="0"/>
            <a:r>
              <a:rPr lang="en-US" dirty="0" smtClean="0"/>
              <a:t>Click to enter the step title</a:t>
            </a:r>
          </a:p>
        </p:txBody>
      </p:sp>
      <p:sp>
        <p:nvSpPr>
          <p:cNvPr id="27" name="Text Placeholder 26"/>
          <p:cNvSpPr>
            <a:spLocks noGrp="1"/>
          </p:cNvSpPr>
          <p:nvPr userDrawn="1">
            <p:ph type="body" sz="quarter" idx="12" hasCustomPrompt="1"/>
          </p:nvPr>
        </p:nvSpPr>
        <p:spPr>
          <a:xfrm>
            <a:off x="987557" y="1442201"/>
            <a:ext cx="5859461" cy="7171660"/>
          </a:xfrm>
        </p:spPr>
        <p:txBody>
          <a:bodyPr/>
          <a:lstStyle>
            <a:lvl1pPr marL="0" indent="0">
              <a:buNone/>
              <a:defRPr lang="en-US" sz="1800" b="1" kern="1200" smtClean="0">
                <a:solidFill>
                  <a:schemeClr val="tx1"/>
                </a:solidFill>
                <a:latin typeface="Arial" pitchFamily="34" charset="0"/>
                <a:ea typeface="+mn-ea"/>
                <a:cs typeface="Arial" pitchFamily="34" charset="0"/>
              </a:defRPr>
            </a:lvl1pPr>
            <a:lvl2pPr>
              <a:defRPr lang="en-US" sz="1800" kern="1200" smtClean="0">
                <a:solidFill>
                  <a:srgbClr val="28288A"/>
                </a:solidFill>
                <a:latin typeface="Arial" pitchFamily="34" charset="0"/>
                <a:ea typeface="+mn-ea"/>
                <a:cs typeface="Arial" pitchFamily="34" charset="0"/>
              </a:defRPr>
            </a:lvl2pPr>
            <a:lvl3pPr>
              <a:defRPr lang="en-US" sz="1800" kern="1200" smtClean="0">
                <a:solidFill>
                  <a:srgbClr val="28288A"/>
                </a:solidFill>
                <a:latin typeface="Arial" pitchFamily="34" charset="0"/>
                <a:ea typeface="+mn-ea"/>
                <a:cs typeface="Arial" pitchFamily="34" charset="0"/>
              </a:defRPr>
            </a:lvl3pPr>
            <a:lvl4pPr>
              <a:defRPr lang="en-US" sz="1800" kern="1200" smtClean="0">
                <a:solidFill>
                  <a:srgbClr val="28288A"/>
                </a:solidFill>
                <a:latin typeface="Arial" pitchFamily="34" charset="0"/>
                <a:ea typeface="+mn-ea"/>
                <a:cs typeface="Arial" pitchFamily="34" charset="0"/>
              </a:defRPr>
            </a:lvl4pPr>
            <a:lvl5pPr>
              <a:defRPr lang="en-US" sz="1800" kern="1200" dirty="0" err="1">
                <a:solidFill>
                  <a:srgbClr val="28288A"/>
                </a:solidFill>
                <a:latin typeface="Arial" pitchFamily="34" charset="0"/>
                <a:ea typeface="+mn-ea"/>
                <a:cs typeface="Arial" pitchFamily="34" charset="0"/>
              </a:defRPr>
            </a:lvl5pPr>
          </a:lstStyle>
          <a:p>
            <a:pPr lvl="0"/>
            <a:r>
              <a:rPr lang="en-US" dirty="0" smtClean="0"/>
              <a:t>Click to enter the lesson introduction</a:t>
            </a:r>
          </a:p>
        </p:txBody>
      </p:sp>
      <p:grpSp>
        <p:nvGrpSpPr>
          <p:cNvPr id="2" name="Group 15"/>
          <p:cNvGrpSpPr/>
          <p:nvPr userDrawn="1"/>
        </p:nvGrpSpPr>
        <p:grpSpPr>
          <a:xfrm>
            <a:off x="7230516" y="1632319"/>
            <a:ext cx="5072095" cy="606100"/>
            <a:chOff x="1200776" y="2839510"/>
            <a:chExt cx="5072095" cy="591801"/>
          </a:xfrm>
        </p:grpSpPr>
        <p:sp>
          <p:nvSpPr>
            <p:cNvPr id="12" name="Rectangle à coins arrondis 23"/>
            <p:cNvSpPr/>
            <p:nvPr userDrawn="1"/>
          </p:nvSpPr>
          <p:spPr>
            <a:xfrm rot="10800000" flipV="1">
              <a:off x="2238497" y="2859804"/>
              <a:ext cx="4034374" cy="500066"/>
            </a:xfrm>
            <a:prstGeom prst="wedgeRoundRectCallout">
              <a:avLst>
                <a:gd name="adj1" fmla="val 62495"/>
                <a:gd name="adj2" fmla="val -4832"/>
                <a:gd name="adj3" fmla="val 16667"/>
              </a:avLst>
            </a:prstGeom>
            <a:solidFill>
              <a:srgbClr val="EEEDF3"/>
            </a:solidFill>
            <a:ln w="3175" cap="flat" cmpd="sng" algn="ctr">
              <a:solidFill>
                <a:srgbClr val="FFFFFF">
                  <a:shade val="50000"/>
                </a:srgbClr>
              </a:solidFill>
              <a:prstDash val="solid"/>
            </a:ln>
            <a:effectLst/>
          </p:spPr>
          <p:txBody>
            <a:bodyPr rtlCol="0" anchor="ctr"/>
            <a:lstStyle/>
            <a:p>
              <a:pPr algn="ctr">
                <a:defRPr/>
              </a:pPr>
              <a:r>
                <a:rPr lang="en-US" sz="1800" b="1" dirty="0" smtClean="0">
                  <a:solidFill>
                    <a:srgbClr val="3F0077"/>
                  </a:solidFill>
                  <a:latin typeface="Arial" pitchFamily="34" charset="0"/>
                  <a:cs typeface="Arial" pitchFamily="34" charset="0"/>
                </a:rPr>
                <a:t>Here are the steps to be followed:</a:t>
              </a:r>
            </a:p>
          </p:txBody>
        </p:sp>
        <p:pic>
          <p:nvPicPr>
            <p:cNvPr id="15" name="Image 21" descr="personage qui montre.png"/>
            <p:cNvPicPr>
              <a:picLocks noChangeAspect="1"/>
            </p:cNvPicPr>
            <p:nvPr/>
          </p:nvPicPr>
          <p:blipFill>
            <a:blip r:embed="rId4" cstate="print"/>
            <a:stretch>
              <a:fillRect/>
            </a:stretch>
          </p:blipFill>
          <p:spPr>
            <a:xfrm>
              <a:off x="1200776" y="2839510"/>
              <a:ext cx="718989" cy="59180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7" cstate="print">
            <a:lum/>
          </a:blip>
          <a:srcRect/>
          <a:stretch>
            <a:fillRect/>
          </a:stretch>
        </a:blipFill>
        <a:effectLst/>
      </p:bgPr>
    </p:bg>
    <p:spTree>
      <p:nvGrpSpPr>
        <p:cNvPr id="1" name=""/>
        <p:cNvGrpSpPr/>
        <p:nvPr/>
      </p:nvGrpSpPr>
      <p:grpSpPr>
        <a:xfrm>
          <a:off x="0" y="0"/>
          <a:ext cx="0" cy="0"/>
          <a:chOff x="0" y="0"/>
          <a:chExt cx="0" cy="0"/>
        </a:xfrm>
      </p:grpSpPr>
      <p:sp>
        <p:nvSpPr>
          <p:cNvPr id="1027" name="Espace réservé du texte 2"/>
          <p:cNvSpPr>
            <a:spLocks noGrp="1"/>
          </p:cNvSpPr>
          <p:nvPr>
            <p:ph type="body" idx="1"/>
          </p:nvPr>
        </p:nvSpPr>
        <p:spPr bwMode="auto">
          <a:xfrm>
            <a:off x="984250" y="1439678"/>
            <a:ext cx="11593515" cy="75359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TextBox 3"/>
          <p:cNvSpPr txBox="1"/>
          <p:nvPr userDrawn="1"/>
        </p:nvSpPr>
        <p:spPr>
          <a:xfrm rot="16200000">
            <a:off x="-4652705" y="4756358"/>
            <a:ext cx="9754616" cy="24622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solidFill>
                  <a:srgbClr val="3F0077"/>
                </a:solidFill>
                <a:cs typeface="Arial" pitchFamily="34" charset="0"/>
              </a:rPr>
              <a:t>www.3ds.com | © </a:t>
            </a:r>
            <a:r>
              <a:rPr lang="en-US" sz="1000" dirty="0" err="1" smtClean="0">
                <a:solidFill>
                  <a:srgbClr val="3F0077"/>
                </a:solidFill>
                <a:cs typeface="Arial" pitchFamily="34" charset="0"/>
              </a:rPr>
              <a:t>Dassault</a:t>
            </a:r>
            <a:r>
              <a:rPr lang="en-US" sz="1000" dirty="0" smtClean="0">
                <a:solidFill>
                  <a:srgbClr val="3F0077"/>
                </a:solidFill>
                <a:cs typeface="Arial" pitchFamily="34" charset="0"/>
              </a:rPr>
              <a:t> </a:t>
            </a:r>
            <a:r>
              <a:rPr lang="en-US" sz="1000" dirty="0" err="1" smtClean="0">
                <a:solidFill>
                  <a:srgbClr val="3F0077"/>
                </a:solidFill>
                <a:cs typeface="Arial" pitchFamily="34" charset="0"/>
              </a:rPr>
              <a:t>Systèmes</a:t>
            </a:r>
            <a:endParaRPr lang="fr-FR" sz="1000" dirty="0">
              <a:solidFill>
                <a:srgbClr val="3F0077"/>
              </a:solidFill>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Lst>
  <p:txStyles>
    <p:titleStyle>
      <a:lvl1pPr algn="l" defTabSz="1288856" rtl="0" fontAlgn="base">
        <a:spcBef>
          <a:spcPct val="0"/>
        </a:spcBef>
        <a:spcAft>
          <a:spcPct val="0"/>
        </a:spcAft>
        <a:defRPr sz="2100" b="1" kern="1200">
          <a:solidFill>
            <a:schemeClr val="tx1"/>
          </a:solidFill>
          <a:latin typeface="+mj-lt"/>
          <a:ea typeface="+mj-ea"/>
          <a:cs typeface="+mj-cs"/>
        </a:defRPr>
      </a:lvl1pPr>
      <a:lvl2pPr algn="ctr" defTabSz="1288856" rtl="0" fontAlgn="base">
        <a:spcBef>
          <a:spcPct val="0"/>
        </a:spcBef>
        <a:spcAft>
          <a:spcPct val="0"/>
        </a:spcAft>
        <a:defRPr sz="6200">
          <a:solidFill>
            <a:schemeClr val="tx1"/>
          </a:solidFill>
          <a:latin typeface="Calibri" pitchFamily="34" charset="0"/>
        </a:defRPr>
      </a:lvl2pPr>
      <a:lvl3pPr algn="ctr" defTabSz="1288856" rtl="0" fontAlgn="base">
        <a:spcBef>
          <a:spcPct val="0"/>
        </a:spcBef>
        <a:spcAft>
          <a:spcPct val="0"/>
        </a:spcAft>
        <a:defRPr sz="6200">
          <a:solidFill>
            <a:schemeClr val="tx1"/>
          </a:solidFill>
          <a:latin typeface="Calibri" pitchFamily="34" charset="0"/>
        </a:defRPr>
      </a:lvl3pPr>
      <a:lvl4pPr algn="ctr" defTabSz="1288856" rtl="0" fontAlgn="base">
        <a:spcBef>
          <a:spcPct val="0"/>
        </a:spcBef>
        <a:spcAft>
          <a:spcPct val="0"/>
        </a:spcAft>
        <a:defRPr sz="6200">
          <a:solidFill>
            <a:schemeClr val="tx1"/>
          </a:solidFill>
          <a:latin typeface="Calibri" pitchFamily="34" charset="0"/>
        </a:defRPr>
      </a:lvl4pPr>
      <a:lvl5pPr algn="ctr" defTabSz="1288856" rtl="0" fontAlgn="base">
        <a:spcBef>
          <a:spcPct val="0"/>
        </a:spcBef>
        <a:spcAft>
          <a:spcPct val="0"/>
        </a:spcAft>
        <a:defRPr sz="6200">
          <a:solidFill>
            <a:schemeClr val="tx1"/>
          </a:solidFill>
          <a:latin typeface="Calibri" pitchFamily="34" charset="0"/>
        </a:defRPr>
      </a:lvl5pPr>
      <a:lvl6pPr marL="457131" algn="ctr" defTabSz="1288856" rtl="0" fontAlgn="base">
        <a:spcBef>
          <a:spcPct val="0"/>
        </a:spcBef>
        <a:spcAft>
          <a:spcPct val="0"/>
        </a:spcAft>
        <a:defRPr sz="6200">
          <a:solidFill>
            <a:schemeClr val="tx1"/>
          </a:solidFill>
          <a:latin typeface="Calibri" pitchFamily="34" charset="0"/>
        </a:defRPr>
      </a:lvl6pPr>
      <a:lvl7pPr marL="914263" algn="ctr" defTabSz="1288856" rtl="0" fontAlgn="base">
        <a:spcBef>
          <a:spcPct val="0"/>
        </a:spcBef>
        <a:spcAft>
          <a:spcPct val="0"/>
        </a:spcAft>
        <a:defRPr sz="6200">
          <a:solidFill>
            <a:schemeClr val="tx1"/>
          </a:solidFill>
          <a:latin typeface="Calibri" pitchFamily="34" charset="0"/>
        </a:defRPr>
      </a:lvl7pPr>
      <a:lvl8pPr marL="1371394" algn="ctr" defTabSz="1288856" rtl="0" fontAlgn="base">
        <a:spcBef>
          <a:spcPct val="0"/>
        </a:spcBef>
        <a:spcAft>
          <a:spcPct val="0"/>
        </a:spcAft>
        <a:defRPr sz="6200">
          <a:solidFill>
            <a:schemeClr val="tx1"/>
          </a:solidFill>
          <a:latin typeface="Calibri" pitchFamily="34" charset="0"/>
        </a:defRPr>
      </a:lvl8pPr>
      <a:lvl9pPr marL="1828524" algn="ctr" defTabSz="1288856" rtl="0" fontAlgn="base">
        <a:spcBef>
          <a:spcPct val="0"/>
        </a:spcBef>
        <a:spcAft>
          <a:spcPct val="0"/>
        </a:spcAft>
        <a:defRPr sz="6200">
          <a:solidFill>
            <a:schemeClr val="tx1"/>
          </a:solidFill>
          <a:latin typeface="Calibri" pitchFamily="34" charset="0"/>
        </a:defRPr>
      </a:lvl9pPr>
    </p:titleStyle>
    <p:bodyStyle>
      <a:lvl1pPr marL="401578" indent="-401578" algn="l" defTabSz="1288856" rtl="0" fontAlgn="base">
        <a:spcBef>
          <a:spcPct val="20000"/>
        </a:spcBef>
        <a:spcAft>
          <a:spcPct val="0"/>
        </a:spcAft>
        <a:buFont typeface="+mj-lt"/>
        <a:buAutoNum type="arabicPeriod"/>
        <a:defRPr sz="1800" b="0" kern="1200">
          <a:solidFill>
            <a:schemeClr val="tx1"/>
          </a:solidFill>
          <a:latin typeface="+mn-lt"/>
          <a:ea typeface="+mn-ea"/>
          <a:cs typeface="+mn-cs"/>
        </a:defRPr>
      </a:lvl1pPr>
      <a:lvl2pPr marL="1030134" indent="-347611" algn="l" defTabSz="1288856" rtl="0" fontAlgn="base">
        <a:spcBef>
          <a:spcPct val="20000"/>
        </a:spcBef>
        <a:spcAft>
          <a:spcPct val="0"/>
        </a:spcAft>
        <a:buFont typeface="+mj-lt"/>
        <a:buAutoNum type="alphaLcPeriod"/>
        <a:defRPr sz="1800" kern="1200">
          <a:solidFill>
            <a:schemeClr val="tx1"/>
          </a:solidFill>
          <a:latin typeface="+mn-lt"/>
          <a:ea typeface="+mn-ea"/>
          <a:cs typeface="+mn-cs"/>
        </a:defRPr>
      </a:lvl2pPr>
      <a:lvl3pPr marL="1715830" indent="-338087" algn="l" defTabSz="1288856" rtl="0" fontAlgn="base">
        <a:spcBef>
          <a:spcPct val="20000"/>
        </a:spcBef>
        <a:spcAft>
          <a:spcPct val="0"/>
        </a:spcAft>
        <a:buFont typeface="+mj-lt"/>
        <a:buAutoNum type="romanLcPeriod"/>
        <a:defRPr sz="1800" kern="1200">
          <a:solidFill>
            <a:schemeClr val="tx1"/>
          </a:solidFill>
          <a:latin typeface="+mn-lt"/>
          <a:ea typeface="+mn-ea"/>
          <a:cs typeface="+mn-cs"/>
        </a:defRPr>
      </a:lvl3pPr>
      <a:lvl4pPr marL="2285656" indent="-341261" algn="l" defTabSz="1288856" rtl="0" fontAlgn="base">
        <a:spcBef>
          <a:spcPct val="20000"/>
        </a:spcBef>
        <a:spcAft>
          <a:spcPct val="0"/>
        </a:spcAft>
        <a:buFont typeface="+mj-lt"/>
        <a:buAutoNum type="romanUcPeriod"/>
        <a:defRPr sz="1800" kern="1200">
          <a:solidFill>
            <a:schemeClr val="tx1"/>
          </a:solidFill>
          <a:latin typeface="+mn-lt"/>
          <a:ea typeface="+mn-ea"/>
          <a:cs typeface="+mn-cs"/>
        </a:defRPr>
      </a:lvl4pPr>
      <a:lvl5pPr marL="2903102" indent="-322214" algn="l" defTabSz="1288856" rtl="0" fontAlgn="base">
        <a:spcBef>
          <a:spcPct val="20000"/>
        </a:spcBef>
        <a:spcAft>
          <a:spcPct val="0"/>
        </a:spcAft>
        <a:buFont typeface="Arial" charset="0"/>
        <a:buChar char="»"/>
        <a:defRPr sz="2700" kern="1200">
          <a:solidFill>
            <a:schemeClr val="tx1"/>
          </a:solidFill>
          <a:latin typeface="+mn-lt"/>
          <a:ea typeface="+mn-ea"/>
          <a:cs typeface="+mn-cs"/>
        </a:defRPr>
      </a:lvl5pPr>
      <a:lvl6pPr marL="3548572" indent="-322597" algn="l" defTabSz="129039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193768" indent="-322597" algn="l" defTabSz="129039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838963" indent="-322597" algn="l" defTabSz="129039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484158" indent="-322597" algn="l" defTabSz="129039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90390" rtl="0" eaLnBrk="1" latinLnBrk="0" hangingPunct="1">
        <a:defRPr sz="2500" kern="1200">
          <a:solidFill>
            <a:schemeClr val="tx1"/>
          </a:solidFill>
          <a:latin typeface="+mn-lt"/>
          <a:ea typeface="+mn-ea"/>
          <a:cs typeface="+mn-cs"/>
        </a:defRPr>
      </a:lvl1pPr>
      <a:lvl2pPr marL="645195" algn="l" defTabSz="1290390" rtl="0" eaLnBrk="1" latinLnBrk="0" hangingPunct="1">
        <a:defRPr sz="2500" kern="1200">
          <a:solidFill>
            <a:schemeClr val="tx1"/>
          </a:solidFill>
          <a:latin typeface="+mn-lt"/>
          <a:ea typeface="+mn-ea"/>
          <a:cs typeface="+mn-cs"/>
        </a:defRPr>
      </a:lvl2pPr>
      <a:lvl3pPr marL="1290390" algn="l" defTabSz="1290390" rtl="0" eaLnBrk="1" latinLnBrk="0" hangingPunct="1">
        <a:defRPr sz="2500" kern="1200">
          <a:solidFill>
            <a:schemeClr val="tx1"/>
          </a:solidFill>
          <a:latin typeface="+mn-lt"/>
          <a:ea typeface="+mn-ea"/>
          <a:cs typeface="+mn-cs"/>
        </a:defRPr>
      </a:lvl3pPr>
      <a:lvl4pPr marL="1935585" algn="l" defTabSz="1290390" rtl="0" eaLnBrk="1" latinLnBrk="0" hangingPunct="1">
        <a:defRPr sz="2500" kern="1200">
          <a:solidFill>
            <a:schemeClr val="tx1"/>
          </a:solidFill>
          <a:latin typeface="+mn-lt"/>
          <a:ea typeface="+mn-ea"/>
          <a:cs typeface="+mn-cs"/>
        </a:defRPr>
      </a:lvl4pPr>
      <a:lvl5pPr marL="2580780" algn="l" defTabSz="1290390" rtl="0" eaLnBrk="1" latinLnBrk="0" hangingPunct="1">
        <a:defRPr sz="2500" kern="1200">
          <a:solidFill>
            <a:schemeClr val="tx1"/>
          </a:solidFill>
          <a:latin typeface="+mn-lt"/>
          <a:ea typeface="+mn-ea"/>
          <a:cs typeface="+mn-cs"/>
        </a:defRPr>
      </a:lvl5pPr>
      <a:lvl6pPr marL="3225975" algn="l" defTabSz="1290390" rtl="0" eaLnBrk="1" latinLnBrk="0" hangingPunct="1">
        <a:defRPr sz="2500" kern="1200">
          <a:solidFill>
            <a:schemeClr val="tx1"/>
          </a:solidFill>
          <a:latin typeface="+mn-lt"/>
          <a:ea typeface="+mn-ea"/>
          <a:cs typeface="+mn-cs"/>
        </a:defRPr>
      </a:lvl6pPr>
      <a:lvl7pPr marL="3871170" algn="l" defTabSz="1290390" rtl="0" eaLnBrk="1" latinLnBrk="0" hangingPunct="1">
        <a:defRPr sz="2500" kern="1200">
          <a:solidFill>
            <a:schemeClr val="tx1"/>
          </a:solidFill>
          <a:latin typeface="+mn-lt"/>
          <a:ea typeface="+mn-ea"/>
          <a:cs typeface="+mn-cs"/>
        </a:defRPr>
      </a:lvl7pPr>
      <a:lvl8pPr marL="4516365" algn="l" defTabSz="1290390" rtl="0" eaLnBrk="1" latinLnBrk="0" hangingPunct="1">
        <a:defRPr sz="2500" kern="1200">
          <a:solidFill>
            <a:schemeClr val="tx1"/>
          </a:solidFill>
          <a:latin typeface="+mn-lt"/>
          <a:ea typeface="+mn-ea"/>
          <a:cs typeface="+mn-cs"/>
        </a:defRPr>
      </a:lvl8pPr>
      <a:lvl9pPr marL="5161560" algn="l" defTabSz="129039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Wound Composite Modeler for Abaqus</a:t>
            </a:r>
            <a:endParaRPr lang="en-US" dirty="0"/>
          </a:p>
        </p:txBody>
      </p:sp>
      <p:sp>
        <p:nvSpPr>
          <p:cNvPr id="5" name="Text Placeholder 11"/>
          <p:cNvSpPr>
            <a:spLocks noGrp="1"/>
          </p:cNvSpPr>
          <p:nvPr>
            <p:ph type="body" sz="quarter" idx="10"/>
          </p:nvPr>
        </p:nvSpPr>
        <p:spPr/>
        <p:txBody>
          <a:bodyPr/>
          <a:lstStyle>
            <a:lvl1pPr>
              <a:buNone/>
              <a:defRPr sz="1200" b="1">
                <a:solidFill>
                  <a:srgbClr val="002060"/>
                </a:solidFill>
              </a:defRPr>
            </a:lvl1pPr>
          </a:lstStyle>
          <a:p>
            <a:r>
              <a:rPr lang="en-US" dirty="0" smtClean="0"/>
              <a:t>6.13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200" dirty="0" smtClean="0"/>
              <a:t>About this Course</a:t>
            </a:r>
            <a:endParaRPr lang="en-US" sz="3200" dirty="0"/>
          </a:p>
        </p:txBody>
      </p:sp>
      <p:sp>
        <p:nvSpPr>
          <p:cNvPr id="43011" name="Rectangle 3"/>
          <p:cNvSpPr>
            <a:spLocks noGrp="1" noChangeArrowheads="1"/>
          </p:cNvSpPr>
          <p:nvPr>
            <p:ph type="body" sz="quarter" idx="10"/>
          </p:nvPr>
        </p:nvSpPr>
        <p:spPr>
          <a:xfrm>
            <a:off x="972881" y="3521122"/>
            <a:ext cx="11655005" cy="3480179"/>
          </a:xfrm>
        </p:spPr>
        <p:txBody>
          <a:bodyPr/>
          <a:lstStyle/>
          <a:p>
            <a:pPr marL="0" indent="0">
              <a:buNone/>
            </a:pPr>
            <a:r>
              <a:rPr lang="en-US" sz="2000" b="1" dirty="0" smtClean="0">
                <a:solidFill>
                  <a:schemeClr val="accent2"/>
                </a:solidFill>
              </a:rPr>
              <a:t>Course topics:</a:t>
            </a:r>
          </a:p>
          <a:p>
            <a:pPr lvl="1"/>
            <a:r>
              <a:rPr lang="en-US" dirty="0"/>
              <a:t>Defining the liner (mandrel) geometry</a:t>
            </a:r>
          </a:p>
          <a:p>
            <a:pPr lvl="1"/>
            <a:r>
              <a:rPr lang="en-US" dirty="0"/>
              <a:t>Generating composite layup for symmetric or unsymmetrical tanks</a:t>
            </a:r>
          </a:p>
          <a:p>
            <a:pPr lvl="1"/>
            <a:r>
              <a:rPr lang="en-US" dirty="0"/>
              <a:t>Polar boss buildup controls</a:t>
            </a:r>
          </a:p>
          <a:p>
            <a:pPr lvl="1"/>
            <a:r>
              <a:rPr lang="en-US" dirty="0"/>
              <a:t>Mesh partitioning and meshing of tank </a:t>
            </a:r>
            <a:endParaRPr lang="en-US" dirty="0" smtClean="0"/>
          </a:p>
          <a:p>
            <a:pPr lvl="1"/>
            <a:r>
              <a:rPr lang="en-US" dirty="0"/>
              <a:t>Material property generation and </a:t>
            </a:r>
            <a:r>
              <a:rPr lang="en-US" dirty="0" smtClean="0"/>
              <a:t>orientations</a:t>
            </a:r>
          </a:p>
          <a:p>
            <a:pPr lvl="1"/>
            <a:r>
              <a:rPr lang="en-US" dirty="0"/>
              <a:t>Performing an </a:t>
            </a:r>
            <a:r>
              <a:rPr lang="en-US" dirty="0" err="1"/>
              <a:t>autofrettage</a:t>
            </a:r>
            <a:r>
              <a:rPr lang="en-US" dirty="0"/>
              <a:t> </a:t>
            </a:r>
            <a:r>
              <a:rPr lang="en-US" dirty="0" smtClean="0"/>
              <a:t>analyses</a:t>
            </a:r>
          </a:p>
          <a:p>
            <a:pPr lvl="1"/>
            <a:r>
              <a:rPr lang="en-US" dirty="0"/>
              <a:t>Performing liner </a:t>
            </a:r>
            <a:r>
              <a:rPr lang="en-US" dirty="0" err="1"/>
              <a:t>debonding</a:t>
            </a:r>
            <a:r>
              <a:rPr lang="en-US" dirty="0"/>
              <a:t> </a:t>
            </a:r>
            <a:r>
              <a:rPr lang="en-US" dirty="0" smtClean="0"/>
              <a:t>analyses </a:t>
            </a:r>
          </a:p>
          <a:p>
            <a:pPr lvl="1"/>
            <a:r>
              <a:rPr lang="en-US" dirty="0"/>
              <a:t>Automated tool for generating layer path </a:t>
            </a:r>
            <a:r>
              <a:rPr lang="en-US" dirty="0" smtClean="0"/>
              <a:t>plots</a:t>
            </a:r>
          </a:p>
          <a:p>
            <a:pPr lvl="1"/>
            <a:r>
              <a:rPr lang="en-US" dirty="0"/>
              <a:t>Micro-mechanics module</a:t>
            </a:r>
          </a:p>
          <a:p>
            <a:pPr lvl="0">
              <a:defRPr/>
            </a:pPr>
            <a:endParaRPr lang="en-US" dirty="0"/>
          </a:p>
          <a:p>
            <a:pPr marL="0" lvl="0" indent="0">
              <a:buNone/>
              <a:defRPr/>
            </a:pPr>
            <a:r>
              <a:rPr lang="en-US" sz="2200" b="1" dirty="0">
                <a:solidFill>
                  <a:srgbClr val="F28411"/>
                </a:solidFill>
                <a:latin typeface="Arial" charset="0"/>
                <a:cs typeface="Arial" charset="0"/>
              </a:rPr>
              <a:t>Targeted audience</a:t>
            </a:r>
          </a:p>
          <a:p>
            <a:pPr marL="0" lvl="0" indent="0">
              <a:buNone/>
              <a:defRPr/>
            </a:pPr>
            <a:r>
              <a:rPr lang="en-US" dirty="0">
                <a:solidFill>
                  <a:srgbClr val="3F0077"/>
                </a:solidFill>
              </a:rPr>
              <a:t>Simulation Analysts</a:t>
            </a:r>
          </a:p>
          <a:p>
            <a:pPr marL="0" lvl="0" indent="0">
              <a:buNone/>
              <a:defRPr/>
            </a:pPr>
            <a:endParaRPr lang="en-US" sz="2200" b="1" dirty="0" smtClean="0">
              <a:solidFill>
                <a:srgbClr val="F28411"/>
              </a:solidFill>
              <a:latin typeface="Arial" charset="0"/>
              <a:cs typeface="Arial" charset="0"/>
            </a:endParaRPr>
          </a:p>
          <a:p>
            <a:pPr marL="0" lvl="0" indent="0">
              <a:buNone/>
              <a:defRPr/>
            </a:pPr>
            <a:r>
              <a:rPr lang="en-US" sz="2200" b="1" dirty="0" smtClean="0">
                <a:solidFill>
                  <a:srgbClr val="F28411"/>
                </a:solidFill>
                <a:latin typeface="Arial" charset="0"/>
                <a:cs typeface="Arial" charset="0"/>
              </a:rPr>
              <a:t>Prerequisites</a:t>
            </a:r>
            <a:endParaRPr lang="en-US" sz="2200" b="1" dirty="0">
              <a:solidFill>
                <a:srgbClr val="F28411"/>
              </a:solidFill>
              <a:latin typeface="Arial" charset="0"/>
              <a:cs typeface="Arial" charset="0"/>
            </a:endParaRPr>
          </a:p>
          <a:p>
            <a:pPr marL="0" lvl="0" indent="0">
              <a:buNone/>
              <a:defRPr/>
            </a:pPr>
            <a:r>
              <a:rPr lang="en-US" dirty="0" smtClean="0"/>
              <a:t>This </a:t>
            </a:r>
            <a:r>
              <a:rPr lang="en-US" dirty="0"/>
              <a:t>course does not require previous experience with Abaqus and Abaqus/CAE, although it is recommended.</a:t>
            </a:r>
          </a:p>
        </p:txBody>
      </p:sp>
      <p:sp>
        <p:nvSpPr>
          <p:cNvPr id="5" name="Text Placeholder 1"/>
          <p:cNvSpPr txBox="1">
            <a:spLocks/>
          </p:cNvSpPr>
          <p:nvPr/>
        </p:nvSpPr>
        <p:spPr>
          <a:xfrm>
            <a:off x="972881" y="1430593"/>
            <a:ext cx="11548499" cy="2131473"/>
          </a:xfrm>
          <a:prstGeom prst="rect">
            <a:avLst/>
          </a:prstGeom>
        </p:spPr>
        <p:txBody>
          <a:bodyPr/>
          <a:lstStyle>
            <a:lvl1pPr marL="401578" indent="-401578" algn="l" defTabSz="1288856" rtl="0" fontAlgn="base">
              <a:spcBef>
                <a:spcPct val="20000"/>
              </a:spcBef>
              <a:spcAft>
                <a:spcPct val="0"/>
              </a:spcAft>
              <a:buFont typeface="+mj-lt"/>
              <a:buAutoNum type="arabicPeriod"/>
              <a:defRPr sz="1800" b="0" kern="1200">
                <a:solidFill>
                  <a:schemeClr val="tx1"/>
                </a:solidFill>
                <a:latin typeface="+mn-lt"/>
                <a:ea typeface="+mn-ea"/>
                <a:cs typeface="+mn-cs"/>
              </a:defRPr>
            </a:lvl1pPr>
            <a:lvl2pPr marL="1030134" indent="-347611" algn="l" defTabSz="1288856" rtl="0" fontAlgn="base">
              <a:spcBef>
                <a:spcPct val="20000"/>
              </a:spcBef>
              <a:spcAft>
                <a:spcPct val="0"/>
              </a:spcAft>
              <a:buFont typeface="+mj-lt"/>
              <a:buAutoNum type="alphaLcPeriod"/>
              <a:defRPr sz="1800" kern="1200">
                <a:solidFill>
                  <a:schemeClr val="tx1"/>
                </a:solidFill>
                <a:latin typeface="+mn-lt"/>
                <a:ea typeface="+mn-ea"/>
                <a:cs typeface="+mn-cs"/>
              </a:defRPr>
            </a:lvl2pPr>
            <a:lvl3pPr marL="1715830" indent="-338087" algn="l" defTabSz="1288856" rtl="0" fontAlgn="base">
              <a:spcBef>
                <a:spcPct val="20000"/>
              </a:spcBef>
              <a:spcAft>
                <a:spcPct val="0"/>
              </a:spcAft>
              <a:buFont typeface="+mj-lt"/>
              <a:buAutoNum type="romanLcPeriod"/>
              <a:defRPr sz="1800" kern="1200">
                <a:solidFill>
                  <a:schemeClr val="tx1"/>
                </a:solidFill>
                <a:latin typeface="+mn-lt"/>
                <a:ea typeface="+mn-ea"/>
                <a:cs typeface="+mn-cs"/>
              </a:defRPr>
            </a:lvl3pPr>
            <a:lvl4pPr marL="2285656" indent="-341261" algn="l" defTabSz="1288856" rtl="0" fontAlgn="base">
              <a:spcBef>
                <a:spcPct val="20000"/>
              </a:spcBef>
              <a:spcAft>
                <a:spcPct val="0"/>
              </a:spcAft>
              <a:buFont typeface="+mj-lt"/>
              <a:buAutoNum type="romanUcPeriod"/>
              <a:defRPr sz="1800" kern="1200">
                <a:solidFill>
                  <a:schemeClr val="tx1"/>
                </a:solidFill>
                <a:latin typeface="+mn-lt"/>
                <a:ea typeface="+mn-ea"/>
                <a:cs typeface="+mn-cs"/>
              </a:defRPr>
            </a:lvl4pPr>
            <a:lvl5pPr marL="2903102" indent="-322214" algn="l" defTabSz="1288856" rtl="0" fontAlgn="base">
              <a:spcBef>
                <a:spcPct val="20000"/>
              </a:spcBef>
              <a:spcAft>
                <a:spcPct val="0"/>
              </a:spcAft>
              <a:buFont typeface="Arial" charset="0"/>
              <a:buChar char="»"/>
              <a:defRPr sz="2700" kern="1200">
                <a:solidFill>
                  <a:schemeClr val="tx1"/>
                </a:solidFill>
                <a:latin typeface="+mn-lt"/>
                <a:ea typeface="+mn-ea"/>
                <a:cs typeface="+mn-cs"/>
              </a:defRPr>
            </a:lvl5pPr>
            <a:lvl6pPr marL="3548572" indent="-322597" algn="l" defTabSz="129039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193768" indent="-322597" algn="l" defTabSz="129039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838963" indent="-322597" algn="l" defTabSz="129039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484158" indent="-322597" algn="l" defTabSz="129039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defRPr/>
            </a:pPr>
            <a:r>
              <a:rPr lang="en-US" sz="2200" b="1" dirty="0" smtClean="0">
                <a:solidFill>
                  <a:srgbClr val="F28411"/>
                </a:solidFill>
                <a:latin typeface="Arial" charset="0"/>
                <a:cs typeface="Arial" charset="0"/>
              </a:rPr>
              <a:t>Course objectives</a:t>
            </a:r>
          </a:p>
          <a:p>
            <a:pPr marL="0" indent="0">
              <a:buNone/>
              <a:defRPr/>
            </a:pPr>
            <a:r>
              <a:rPr lang="en-US" dirty="0" smtClean="0"/>
              <a:t>Composite Overwrapped Pressure Vessels (COPVs)  are increasingly being used in industry applications where their reduced weight over metallic vessel alternatives are an advantage for high pressure fluid storage.  Simulating COPV performance with finite element analysis is a challenge because of the complex material structures and time consuming model setup requirements.  This seminar provides an introduction to COPV modeling using the Wound Composite Modeler for Abaqus (WCM).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Day 1</a:t>
            </a:r>
            <a:endParaRPr lang="en-US"/>
          </a:p>
        </p:txBody>
      </p:sp>
      <p:sp>
        <p:nvSpPr>
          <p:cNvPr id="43011" name="Rectangle 3"/>
          <p:cNvSpPr>
            <a:spLocks noGrp="1" noChangeArrowheads="1"/>
          </p:cNvSpPr>
          <p:nvPr>
            <p:ph type="body" sz="quarter" idx="10"/>
          </p:nvPr>
        </p:nvSpPr>
        <p:spPr/>
        <p:txBody>
          <a:bodyPr/>
          <a:lstStyle/>
          <a:p>
            <a:r>
              <a:rPr lang="en-US" b="1" dirty="0" smtClean="0">
                <a:solidFill>
                  <a:schemeClr val="accent2"/>
                </a:solidFill>
                <a:latin typeface="+mj-lt"/>
              </a:rPr>
              <a:t>Lecture 1</a:t>
            </a:r>
            <a:r>
              <a:rPr lang="en-US" b="1" dirty="0">
                <a:solidFill>
                  <a:schemeClr val="accent2"/>
                </a:solidFill>
                <a:latin typeface="+mj-lt"/>
              </a:rPr>
              <a:t>	</a:t>
            </a:r>
            <a:r>
              <a:rPr lang="en-US" b="1" dirty="0" smtClean="0">
                <a:solidFill>
                  <a:schemeClr val="accent2"/>
                </a:solidFill>
                <a:latin typeface="+mj-lt"/>
              </a:rPr>
              <a:t>Wound Composite Modeler for Abaqus</a:t>
            </a:r>
          </a:p>
          <a:p>
            <a:pPr lvl="1"/>
            <a:r>
              <a:rPr lang="en-US" dirty="0"/>
              <a:t>Background of Composite Overwrapped Pressure Vessels (COPVs</a:t>
            </a:r>
            <a:r>
              <a:rPr lang="en-US" dirty="0" smtClean="0"/>
              <a:t>)</a:t>
            </a:r>
          </a:p>
          <a:p>
            <a:pPr lvl="1"/>
            <a:r>
              <a:rPr lang="en-US" dirty="0" smtClean="0"/>
              <a:t>Netting analysis</a:t>
            </a:r>
          </a:p>
          <a:p>
            <a:pPr lvl="1"/>
            <a:r>
              <a:rPr lang="en-US" dirty="0" smtClean="0"/>
              <a:t>Theory of composites for COPVs</a:t>
            </a:r>
          </a:p>
          <a:p>
            <a:pPr lvl="1"/>
            <a:r>
              <a:rPr lang="en-US" dirty="0" smtClean="0"/>
              <a:t>Introduction to Wound Composite Modeler</a:t>
            </a:r>
          </a:p>
          <a:p>
            <a:pPr lvl="1"/>
            <a:r>
              <a:rPr lang="en-US" dirty="0" smtClean="0"/>
              <a:t>Example finite </a:t>
            </a:r>
            <a:r>
              <a:rPr lang="en-US" dirty="0"/>
              <a:t>e</a:t>
            </a:r>
            <a:r>
              <a:rPr lang="en-US" dirty="0" smtClean="0"/>
              <a:t>lement </a:t>
            </a:r>
            <a:r>
              <a:rPr lang="en-US" dirty="0"/>
              <a:t>m</a:t>
            </a:r>
            <a:r>
              <a:rPr lang="en-US" dirty="0" smtClean="0"/>
              <a:t>odel</a:t>
            </a:r>
          </a:p>
          <a:p>
            <a:pPr lvl="1"/>
            <a:r>
              <a:rPr lang="en-US" dirty="0" smtClean="0"/>
              <a:t>Workshop 1: Generating 2D Wound Composite Models</a:t>
            </a:r>
          </a:p>
          <a:p>
            <a:r>
              <a:rPr lang="en-US" b="1" dirty="0" smtClean="0">
                <a:solidFill>
                  <a:schemeClr val="accent2"/>
                </a:solidFill>
                <a:latin typeface="+mj-lt"/>
              </a:rPr>
              <a:t>Lecture 2	Wound </a:t>
            </a:r>
            <a:r>
              <a:rPr lang="en-US" b="1" dirty="0">
                <a:solidFill>
                  <a:schemeClr val="accent2"/>
                </a:solidFill>
                <a:latin typeface="+mj-lt"/>
              </a:rPr>
              <a:t>Composite Modeler </a:t>
            </a:r>
            <a:r>
              <a:rPr lang="en-US" b="1" dirty="0" smtClean="0">
                <a:solidFill>
                  <a:schemeClr val="accent2"/>
                </a:solidFill>
                <a:latin typeface="+mj-lt"/>
              </a:rPr>
              <a:t>and 3D models</a:t>
            </a:r>
          </a:p>
          <a:p>
            <a:pPr lvl="1"/>
            <a:r>
              <a:rPr lang="en-US" dirty="0" smtClean="0"/>
              <a:t>Step-by-Step 3D model building </a:t>
            </a:r>
            <a:r>
              <a:rPr lang="en-US" dirty="0"/>
              <a:t>p</a:t>
            </a:r>
            <a:r>
              <a:rPr lang="en-US" dirty="0" smtClean="0"/>
              <a:t>rocedure</a:t>
            </a:r>
          </a:p>
          <a:p>
            <a:pPr lvl="1"/>
            <a:r>
              <a:rPr lang="en-US" dirty="0" smtClean="0"/>
              <a:t>Brick vs. cylindrical </a:t>
            </a:r>
            <a:r>
              <a:rPr lang="en-US" dirty="0"/>
              <a:t>e</a:t>
            </a:r>
            <a:r>
              <a:rPr lang="en-US" dirty="0" smtClean="0"/>
              <a:t>lements</a:t>
            </a:r>
          </a:p>
          <a:p>
            <a:pPr lvl="1"/>
            <a:r>
              <a:rPr lang="en-US" dirty="0" smtClean="0"/>
              <a:t>Workshop 2: Generating 3D Wound Composite Models</a:t>
            </a:r>
          </a:p>
          <a:p>
            <a:endParaRPr lang="en-US" dirty="0" smtClean="0"/>
          </a:p>
          <a:p>
            <a:r>
              <a:rPr lang="en-US" b="1" dirty="0" smtClean="0">
                <a:solidFill>
                  <a:schemeClr val="accent2"/>
                </a:solidFill>
                <a:latin typeface="+mj-lt"/>
              </a:rPr>
              <a:t>Lecture 3	Wound </a:t>
            </a:r>
            <a:r>
              <a:rPr lang="en-US" b="1" dirty="0">
                <a:solidFill>
                  <a:schemeClr val="accent2"/>
                </a:solidFill>
                <a:latin typeface="+mj-lt"/>
              </a:rPr>
              <a:t>Composite Modeler </a:t>
            </a:r>
            <a:r>
              <a:rPr lang="en-US" b="1" dirty="0" smtClean="0">
                <a:solidFill>
                  <a:schemeClr val="accent2"/>
                </a:solidFill>
                <a:latin typeface="+mj-lt"/>
              </a:rPr>
              <a:t>and Autofrettage Analysis</a:t>
            </a:r>
          </a:p>
          <a:p>
            <a:pPr lvl="1"/>
            <a:r>
              <a:rPr lang="en-US" dirty="0" smtClean="0"/>
              <a:t>What is </a:t>
            </a:r>
            <a:r>
              <a:rPr lang="en-US" dirty="0" err="1" smtClean="0"/>
              <a:t>autofrettage</a:t>
            </a:r>
            <a:endParaRPr lang="en-US" dirty="0" smtClean="0"/>
          </a:p>
          <a:p>
            <a:pPr lvl="1"/>
            <a:r>
              <a:rPr lang="en-US" dirty="0" smtClean="0"/>
              <a:t>Plasticity basics in Abaqus</a:t>
            </a:r>
          </a:p>
          <a:p>
            <a:pPr lvl="1"/>
            <a:r>
              <a:rPr lang="en-US" dirty="0" smtClean="0"/>
              <a:t>Autofrettage in WCM</a:t>
            </a:r>
          </a:p>
          <a:p>
            <a:pPr lvl="1"/>
            <a:r>
              <a:rPr lang="en-US" dirty="0" smtClean="0"/>
              <a:t>Post-processing an </a:t>
            </a:r>
            <a:r>
              <a:rPr lang="en-US" dirty="0" err="1" smtClean="0"/>
              <a:t>autofrettage</a:t>
            </a:r>
            <a:r>
              <a:rPr lang="en-US" dirty="0" smtClean="0"/>
              <a:t> analysis</a:t>
            </a:r>
          </a:p>
          <a:p>
            <a:pPr lvl="1"/>
            <a:r>
              <a:rPr lang="en-US" dirty="0" smtClean="0"/>
              <a:t>Workshop 3: </a:t>
            </a:r>
            <a:r>
              <a:rPr lang="en-US" dirty="0" err="1" smtClean="0"/>
              <a:t>autofrettage</a:t>
            </a:r>
            <a:r>
              <a:rPr lang="en-US" dirty="0" smtClean="0"/>
              <a:t> Analysis</a:t>
            </a:r>
          </a:p>
          <a:p>
            <a:pPr lvl="1"/>
            <a:r>
              <a:rPr lang="en-US" dirty="0" smtClean="0"/>
              <a:t>Workshop 4: COPV Design</a:t>
            </a:r>
          </a:p>
          <a:p>
            <a:pPr lvl="1"/>
            <a:r>
              <a:rPr lang="en-US" dirty="0" smtClean="0"/>
              <a:t>Workshop 5: Buckling/</a:t>
            </a:r>
            <a:r>
              <a:rPr lang="en-US" dirty="0" err="1" smtClean="0"/>
              <a:t>Debonding</a:t>
            </a:r>
            <a:r>
              <a:rPr lang="en-US" dirty="0" smtClean="0"/>
              <a:t> Analysis</a:t>
            </a:r>
            <a:endParaRPr lang="en-US" dirty="0"/>
          </a:p>
          <a:p>
            <a:r>
              <a:rPr lang="en-US" b="1" dirty="0" smtClean="0">
                <a:solidFill>
                  <a:schemeClr val="accent2"/>
                </a:solidFill>
                <a:latin typeface="+mj-lt"/>
              </a:rPr>
              <a:t>Lecture 4	Wound </a:t>
            </a:r>
            <a:r>
              <a:rPr lang="en-US" b="1" dirty="0">
                <a:solidFill>
                  <a:schemeClr val="accent2"/>
                </a:solidFill>
                <a:latin typeface="+mj-lt"/>
              </a:rPr>
              <a:t>Composite Modeler and </a:t>
            </a:r>
            <a:r>
              <a:rPr lang="en-US" b="1" dirty="0" smtClean="0">
                <a:solidFill>
                  <a:schemeClr val="accent2"/>
                </a:solidFill>
                <a:latin typeface="+mj-lt"/>
              </a:rPr>
              <a:t>Micro-mechanics</a:t>
            </a:r>
            <a:endParaRPr lang="en-US" b="1" dirty="0">
              <a:solidFill>
                <a:schemeClr val="accent2"/>
              </a:solidFill>
              <a:latin typeface="+mj-lt"/>
            </a:endParaRPr>
          </a:p>
          <a:p>
            <a:pPr lvl="1"/>
            <a:r>
              <a:rPr lang="en-US" dirty="0" smtClean="0"/>
              <a:t>Micro-mechanics basics</a:t>
            </a:r>
          </a:p>
          <a:p>
            <a:pPr lvl="1"/>
            <a:r>
              <a:rPr lang="en-US" dirty="0" smtClean="0"/>
              <a:t>Theory and </a:t>
            </a:r>
            <a:r>
              <a:rPr lang="en-US" dirty="0"/>
              <a:t>l</a:t>
            </a:r>
            <a:r>
              <a:rPr lang="en-US" dirty="0" smtClean="0"/>
              <a:t>oad cases</a:t>
            </a:r>
          </a:p>
          <a:p>
            <a:endParaRPr lang="en-US" dirty="0" smtClean="0"/>
          </a:p>
          <a:p>
            <a:endParaRPr lang="en-US" dirty="0"/>
          </a:p>
        </p:txBody>
      </p:sp>
    </p:spTree>
    <p:extLst>
      <p:ext uri="{BB962C8B-B14F-4D97-AF65-F5344CB8AC3E}">
        <p14:creationId xmlns:p14="http://schemas.microsoft.com/office/powerpoint/2010/main" val="3746351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Day 2 and Day 3</a:t>
            </a:r>
            <a:endParaRPr lang="en-US" dirty="0"/>
          </a:p>
        </p:txBody>
      </p:sp>
      <p:sp>
        <p:nvSpPr>
          <p:cNvPr id="44035" name="Rectangle 3"/>
          <p:cNvSpPr>
            <a:spLocks noGrp="1" noChangeArrowheads="1"/>
          </p:cNvSpPr>
          <p:nvPr>
            <p:ph type="body" sz="quarter" idx="10"/>
          </p:nvPr>
        </p:nvSpPr>
        <p:spPr/>
        <p:txBody>
          <a:bodyPr/>
          <a:lstStyle/>
          <a:p>
            <a:r>
              <a:rPr lang="en-US" b="1" dirty="0" smtClean="0">
                <a:solidFill>
                  <a:schemeClr val="accent2"/>
                </a:solidFill>
                <a:latin typeface="+mj-lt"/>
              </a:rPr>
              <a:t>Hands-On 	Model Building of Customer’s COPVs</a:t>
            </a:r>
          </a:p>
          <a:p>
            <a:pPr lvl="1"/>
            <a:endParaRPr lang="en-US" dirty="0" smtClean="0"/>
          </a:p>
          <a:p>
            <a:pPr lvl="1"/>
            <a:r>
              <a:rPr lang="en-US" dirty="0" smtClean="0"/>
              <a:t>Import and mesh 2D and 3D customer liner geometry</a:t>
            </a:r>
          </a:p>
          <a:p>
            <a:pPr marL="682523" lvl="1" indent="0">
              <a:buNone/>
            </a:pPr>
            <a:endParaRPr lang="en-US" dirty="0" smtClean="0"/>
          </a:p>
          <a:p>
            <a:pPr lvl="1"/>
            <a:r>
              <a:rPr lang="en-US" dirty="0" smtClean="0"/>
              <a:t>Convert winding table layup from CAD winding software into WCM</a:t>
            </a:r>
          </a:p>
          <a:p>
            <a:pPr lvl="1"/>
            <a:endParaRPr lang="en-US" dirty="0" smtClean="0"/>
          </a:p>
          <a:p>
            <a:pPr lvl="1"/>
            <a:r>
              <a:rPr lang="en-US" dirty="0" smtClean="0"/>
              <a:t>Build 2D and 3D models</a:t>
            </a:r>
          </a:p>
          <a:p>
            <a:pPr lvl="1"/>
            <a:endParaRPr lang="en-US" dirty="0"/>
          </a:p>
          <a:p>
            <a:pPr lvl="1"/>
            <a:r>
              <a:rPr lang="en-US" dirty="0" smtClean="0"/>
              <a:t>Post-process 2D and 3D models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Community!</a:t>
            </a:r>
            <a:endParaRPr lang="en-US" dirty="0"/>
          </a:p>
        </p:txBody>
      </p:sp>
      <p:pic>
        <p:nvPicPr>
          <p:cNvPr id="1027" name="Picture 3" descr="D:\users\dvm\Images\LC_NAFEMS_14.28x10.67.png"/>
          <p:cNvPicPr>
            <a:picLocks noChangeAspect="1" noChangeArrowheads="1"/>
          </p:cNvPicPr>
          <p:nvPr/>
        </p:nvPicPr>
        <p:blipFill>
          <a:blip r:embed="rId2" cstate="print"/>
          <a:srcRect/>
          <a:stretch>
            <a:fillRect/>
          </a:stretch>
        </p:blipFill>
        <p:spPr bwMode="auto">
          <a:xfrm>
            <a:off x="1028699" y="1037688"/>
            <a:ext cx="11381479" cy="8506361"/>
          </a:xfrm>
          <a:prstGeom prst="rect">
            <a:avLst/>
          </a:prstGeom>
          <a:noFill/>
        </p:spPr>
      </p:pic>
    </p:spTree>
    <p:extLst>
      <p:ext uri="{BB962C8B-B14F-4D97-AF65-F5344CB8AC3E}">
        <p14:creationId xmlns:p14="http://schemas.microsoft.com/office/powerpoint/2010/main" val="2921334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smtClean="0"/>
              <a:t>Legal Notices</a:t>
            </a:r>
          </a:p>
        </p:txBody>
      </p:sp>
      <p:sp>
        <p:nvSpPr>
          <p:cNvPr id="11269" name="Rectangle 6"/>
          <p:cNvSpPr>
            <a:spLocks noGrp="1" noChangeArrowheads="1"/>
          </p:cNvSpPr>
          <p:nvPr>
            <p:ph type="body" sz="quarter" idx="10"/>
          </p:nvPr>
        </p:nvSpPr>
        <p:spPr>
          <a:noFill/>
        </p:spPr>
        <p:txBody>
          <a:bodyPr/>
          <a:lstStyle/>
          <a:p>
            <a:pPr marL="0" indent="0">
              <a:spcBef>
                <a:spcPts val="1200"/>
              </a:spcBef>
              <a:buNone/>
            </a:pPr>
            <a:r>
              <a:rPr lang="en-US" sz="2000" dirty="0" smtClean="0"/>
              <a:t>The Abaqus Software described in this documentation is available only under license from Dassault Systèmes or its subsidiary and may be used or reproduced only in accordance with the terms of such license.</a:t>
            </a:r>
          </a:p>
          <a:p>
            <a:pPr marL="0" indent="0">
              <a:spcBef>
                <a:spcPts val="1200"/>
              </a:spcBef>
              <a:buNone/>
            </a:pPr>
            <a:r>
              <a:rPr lang="en-US" sz="2000" dirty="0" smtClean="0"/>
              <a:t>This documentation and the software described in this documentation are subject to change without prior notice.</a:t>
            </a:r>
          </a:p>
          <a:p>
            <a:pPr marL="0" indent="0">
              <a:spcBef>
                <a:spcPts val="1200"/>
              </a:spcBef>
              <a:buNone/>
            </a:pPr>
            <a:r>
              <a:rPr lang="en-US" sz="2000" dirty="0" smtClean="0"/>
              <a:t>Dassault Systèmes and its subsidiaries shall not be responsible for the consequences of any errors or omissions that may appear in this documentation. </a:t>
            </a:r>
          </a:p>
          <a:p>
            <a:pPr marL="0" indent="0">
              <a:spcBef>
                <a:spcPts val="1200"/>
              </a:spcBef>
              <a:buNone/>
            </a:pPr>
            <a:r>
              <a:rPr lang="en-US" sz="2000" dirty="0" smtClean="0"/>
              <a:t>No part of this documentation may be reproduced or distributed in any form without prior written permission of Dassault Systèmes or its subsidiary.</a:t>
            </a:r>
          </a:p>
          <a:p>
            <a:pPr marL="0" indent="0">
              <a:spcBef>
                <a:spcPts val="1200"/>
              </a:spcBef>
              <a:buNone/>
            </a:pPr>
            <a:r>
              <a:rPr lang="en-US" sz="2000" dirty="0" smtClean="0"/>
              <a:t>© Dassault Systèmes, 2013</a:t>
            </a:r>
          </a:p>
          <a:p>
            <a:pPr marL="0" indent="0">
              <a:spcBef>
                <a:spcPts val="1200"/>
              </a:spcBef>
              <a:buNone/>
            </a:pPr>
            <a:r>
              <a:rPr lang="en-US" sz="2000" dirty="0" smtClean="0"/>
              <a:t>Printed in the United States of America.</a:t>
            </a:r>
          </a:p>
          <a:p>
            <a:pPr marL="0" indent="0">
              <a:spcBef>
                <a:spcPts val="1200"/>
              </a:spcBef>
              <a:buNone/>
            </a:pPr>
            <a:r>
              <a:rPr lang="en-US" sz="2000" dirty="0" smtClean="0"/>
              <a:t>Abaqus, the 3DS logo, SIMULIA, and CATIA are trademarks or registered trademarks of Dassault Systèmes or its subsidiaries in the US and/or other countries.</a:t>
            </a:r>
          </a:p>
          <a:p>
            <a:pPr marL="0" indent="0">
              <a:spcBef>
                <a:spcPts val="1200"/>
              </a:spcBef>
              <a:buNone/>
            </a:pPr>
            <a:r>
              <a:rPr lang="en-US" sz="2000" dirty="0" smtClean="0"/>
              <a:t>Other company, product, and service names may be trademarks or service marks of their respective owners. For additional information concerning trademarks, copyrights, and licenses, see the Legal Notices in the Abaqus 6.13 Installation and Licensing Guide.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Revision Status</a:t>
            </a:r>
          </a:p>
        </p:txBody>
      </p:sp>
      <p:graphicFrame>
        <p:nvGraphicFramePr>
          <p:cNvPr id="46196" name="Group 116"/>
          <p:cNvGraphicFramePr>
            <a:graphicFrameLocks noGrp="1"/>
          </p:cNvGraphicFramePr>
          <p:nvPr>
            <p:extLst>
              <p:ext uri="{D42A27DB-BD31-4B8C-83A1-F6EECF244321}">
                <p14:modId xmlns:p14="http://schemas.microsoft.com/office/powerpoint/2010/main" val="3107023038"/>
              </p:ext>
            </p:extLst>
          </p:nvPr>
        </p:nvGraphicFramePr>
        <p:xfrm>
          <a:off x="4502557" y="2068798"/>
          <a:ext cx="4570749" cy="1387632"/>
        </p:xfrm>
        <a:graphic>
          <a:graphicData uri="http://schemas.openxmlformats.org/drawingml/2006/table">
            <a:tbl>
              <a:tblPr/>
              <a:tblGrid>
                <a:gridCol w="1523524"/>
                <a:gridCol w="870585"/>
                <a:gridCol w="2176640"/>
              </a:tblGrid>
              <a:tr h="346908">
                <a:tc>
                  <a:txBody>
                    <a:bodyPr/>
                    <a:lstStyle/>
                    <a:p>
                      <a:pPr marL="230188" marR="0" lvl="0" indent="-230188" algn="l"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Lecture 1</a:t>
                      </a:r>
                    </a:p>
                  </a:txBody>
                  <a:tcPr marL="130588" marR="130588" marT="65045" marB="65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8/13</a:t>
                      </a:r>
                    </a:p>
                  </a:txBody>
                  <a:tcPr marL="130588" marR="130588" marT="65045" marB="65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Updated for 6.13</a:t>
                      </a:r>
                    </a:p>
                  </a:txBody>
                  <a:tcPr marL="130588" marR="130588" marT="65045" marB="65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908">
                <a:tc>
                  <a:txBody>
                    <a:bodyPr/>
                    <a:lstStyle/>
                    <a:p>
                      <a:pPr marL="230188" marR="0" lvl="0" indent="-230188" algn="l"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Lecture 2</a:t>
                      </a:r>
                    </a:p>
                  </a:txBody>
                  <a:tcPr marL="130588" marR="130588" marT="65045" marB="65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8/13</a:t>
                      </a:r>
                    </a:p>
                  </a:txBody>
                  <a:tcPr marL="130588" marR="130588" marT="65045" marB="65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Updated for 6.13</a:t>
                      </a:r>
                    </a:p>
                  </a:txBody>
                  <a:tcPr marL="130588" marR="130588" marT="65045" marB="65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908">
                <a:tc>
                  <a:txBody>
                    <a:bodyPr/>
                    <a:lstStyle/>
                    <a:p>
                      <a:pPr marL="230188" marR="0" lvl="0" indent="-230188" algn="l"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Lecture 3</a:t>
                      </a:r>
                    </a:p>
                  </a:txBody>
                  <a:tcPr marL="130588" marR="130588" marT="65045" marB="65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8/13</a:t>
                      </a:r>
                    </a:p>
                  </a:txBody>
                  <a:tcPr marL="130588" marR="130588" marT="65045" marB="65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Updated for 6.13</a:t>
                      </a:r>
                    </a:p>
                  </a:txBody>
                  <a:tcPr marL="130588" marR="130588" marT="65045" marB="65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908">
                <a:tc>
                  <a:txBody>
                    <a:bodyPr/>
                    <a:lstStyle/>
                    <a:p>
                      <a:pPr marL="230188" marR="0" lvl="0" indent="-230188" algn="l"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Lecture 4</a:t>
                      </a:r>
                    </a:p>
                  </a:txBody>
                  <a:tcPr marL="130588" marR="130588" marT="65045" marB="6504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8/13</a:t>
                      </a:r>
                    </a:p>
                  </a:txBody>
                  <a:tcPr marL="130588" marR="130588" marT="65045" marB="65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0188" marR="0" lvl="0" indent="-230188" algn="l"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Updated for 6.13</a:t>
                      </a:r>
                    </a:p>
                  </a:txBody>
                  <a:tcPr marL="130588" marR="130588" marT="65045" marB="650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47B3B3E-BB9A-446D-A8ED-5320CC430850}"/>
  <p:tag name="ISPRING_RESOURCE_FOLDER" val="C:\Documents and Settings\qpz\Desktop\QPZ_ppt1_companion_190109\"/>
</p:tagLst>
</file>

<file path=ppt/theme/theme1.xml><?xml version="1.0" encoding="utf-8"?>
<a:theme xmlns:a="http://schemas.openxmlformats.org/drawingml/2006/main" name="2_V6_ILT_Master">
  <a:themeElements>
    <a:clrScheme name="Course_Master_Theme_Colors">
      <a:dk1>
        <a:srgbClr val="3F0077"/>
      </a:dk1>
      <a:lt1>
        <a:srgbClr val="FFFFFF"/>
      </a:lt1>
      <a:dk2>
        <a:srgbClr val="FFFFFF"/>
      </a:dk2>
      <a:lt2>
        <a:srgbClr val="FFFFFF"/>
      </a:lt2>
      <a:accent1>
        <a:srgbClr val="FFFFFF"/>
      </a:accent1>
      <a:accent2>
        <a:srgbClr val="F28411"/>
      </a:accent2>
      <a:accent3>
        <a:srgbClr val="FFFFFF"/>
      </a:accent3>
      <a:accent4>
        <a:srgbClr val="5CBFC6"/>
      </a:accent4>
      <a:accent5>
        <a:srgbClr val="FFB57F"/>
      </a:accent5>
      <a:accent6>
        <a:srgbClr val="B9ADD9"/>
      </a:accent6>
      <a:hlink>
        <a:srgbClr val="002060"/>
      </a:hlink>
      <a:folHlink>
        <a:srgbClr val="002060"/>
      </a:folHlink>
    </a:clrScheme>
    <a:fontScheme name="Course_Master_Theme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a:solidFill>
            <a:schemeClr val="accent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28575">
          <a:solidFill>
            <a:schemeClr val="accent2"/>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Course_Master_Theme_Colors">
      <a:dk1>
        <a:srgbClr val="3F0077"/>
      </a:dk1>
      <a:lt1>
        <a:srgbClr val="FFFFFF"/>
      </a:lt1>
      <a:dk2>
        <a:srgbClr val="FFFFFF"/>
      </a:dk2>
      <a:lt2>
        <a:srgbClr val="FFFFFF"/>
      </a:lt2>
      <a:accent1>
        <a:srgbClr val="FFFFFF"/>
      </a:accent1>
      <a:accent2>
        <a:srgbClr val="F28411"/>
      </a:accent2>
      <a:accent3>
        <a:srgbClr val="FFFFFF"/>
      </a:accent3>
      <a:accent4>
        <a:srgbClr val="5CBFC6"/>
      </a:accent4>
      <a:accent5>
        <a:srgbClr val="FFB57F"/>
      </a:accent5>
      <a:accent6>
        <a:srgbClr val="B9ADD9"/>
      </a:accent6>
      <a:hlink>
        <a:srgbClr val="002060"/>
      </a:hlink>
      <a:folHlink>
        <a:srgbClr val="002060"/>
      </a:folHlink>
    </a:clrScheme>
    <a:fontScheme name="Course_Master_Theme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58240BBDDF6846B6F7B80AFAFCC065" ma:contentTypeVersion="0" ma:contentTypeDescription="Create a new document." ma:contentTypeScope="" ma:versionID="ca6895f07f07790610a4c42be1e7b92f">
  <xsd:schema xmlns:xsd="http://www.w3.org/2001/XMLSchema" xmlns:p="http://schemas.microsoft.com/office/2006/metadata/properties" targetNamespace="http://schemas.microsoft.com/office/2006/metadata/properties" ma:root="true" ma:fieldsID="61bb7a0afb7a3d7ce97da59dfef7f59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97BF359-5509-4C62-BE36-E5767CEC68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6DFDB2C-D4CE-46AF-944C-FD948F46738D}">
  <ds:schemaRefs>
    <ds:schemaRef ds:uri="http://schemas.microsoft.com/sharepoint/v3/contenttype/forms"/>
  </ds:schemaRefs>
</ds:datastoreItem>
</file>

<file path=customXml/itemProps3.xml><?xml version="1.0" encoding="utf-8"?>
<ds:datastoreItem xmlns:ds="http://schemas.openxmlformats.org/officeDocument/2006/customXml" ds:itemID="{E0EE2B0D-4C68-4FE0-8A85-07110732CA6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6362</TotalTime>
  <Words>393</Words>
  <Application>Microsoft Office PowerPoint</Application>
  <PresentationFormat>Custom</PresentationFormat>
  <Paragraphs>83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2_V6_ILT_Master</vt:lpstr>
      <vt:lpstr>Wound Composite Modeler for Abaqus</vt:lpstr>
      <vt:lpstr>About this Course</vt:lpstr>
      <vt:lpstr>Day 1</vt:lpstr>
      <vt:lpstr>Day 2 and Day 3</vt:lpstr>
      <vt:lpstr>Join the Community!</vt:lpstr>
      <vt:lpstr>Legal Notices</vt:lpstr>
      <vt:lpstr>Revision Status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%tag_title%</dc:title>
  <dc:creator>BLAZONPC</dc:creator>
  <cp:lastModifiedBy>iid</cp:lastModifiedBy>
  <cp:revision>870</cp:revision>
  <dcterms:created xsi:type="dcterms:W3CDTF">2008-12-18T08:57:42Z</dcterms:created>
  <dcterms:modified xsi:type="dcterms:W3CDTF">2014-11-04T16:42:36Z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0x010100E458240BBDDF6846B6F7B80AFAFCC065</vt:lpwstr>
  </property>
</Properties>
</file>